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notesMasterIdLst>
    <p:notesMasterId r:id="rId13"/>
  </p:notesMasterIdLst>
  <p:sldIdLst>
    <p:sldId id="256" r:id="rId2"/>
    <p:sldId id="263" r:id="rId3"/>
    <p:sldId id="257" r:id="rId4"/>
    <p:sldId id="259" r:id="rId5"/>
    <p:sldId id="261" r:id="rId6"/>
    <p:sldId id="265" r:id="rId7"/>
    <p:sldId id="260" r:id="rId8"/>
    <p:sldId id="268" r:id="rId9"/>
    <p:sldId id="266" r:id="rId10"/>
    <p:sldId id="269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D013C-4B68-40EB-A245-C25471AF79CA}">
          <p14:sldIdLst>
            <p14:sldId id="256"/>
            <p14:sldId id="263"/>
            <p14:sldId id="257"/>
            <p14:sldId id="259"/>
            <p14:sldId id="261"/>
            <p14:sldId id="265"/>
            <p14:sldId id="260"/>
            <p14:sldId id="268"/>
            <p14:sldId id="266"/>
            <p14:sldId id="269"/>
            <p14:sldId id="271"/>
          </p14:sldIdLst>
        </p14:section>
        <p14:section name="Untitled Section" id="{39FC5FB7-0184-431E-B7CC-9EAD67179A4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A36E84-A39F-4E66-B8E7-A00EE974DC7B}" v="782" dt="2020-01-05T15:39:51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adujaman Nur" userId="4650a9c5b0c62333" providerId="LiveId" clId="{B1A36E84-A39F-4E66-B8E7-A00EE974DC7B}"/>
    <pc:docChg chg="undo redo custSel mod addSld delSld modSld sldOrd modSection">
      <pc:chgData name="Asadujaman Nur" userId="4650a9c5b0c62333" providerId="LiveId" clId="{B1A36E84-A39F-4E66-B8E7-A00EE974DC7B}" dt="2020-01-05T15:39:51.136" v="1692"/>
      <pc:docMkLst>
        <pc:docMk/>
      </pc:docMkLst>
      <pc:sldChg chg="modSp">
        <pc:chgData name="Asadujaman Nur" userId="4650a9c5b0c62333" providerId="LiveId" clId="{B1A36E84-A39F-4E66-B8E7-A00EE974DC7B}" dt="2020-01-03T21:56:15.674" v="988" actId="208"/>
        <pc:sldMkLst>
          <pc:docMk/>
          <pc:sldMk cId="106622541" sldId="257"/>
        </pc:sldMkLst>
        <pc:spChg chg="mod">
          <ac:chgData name="Asadujaman Nur" userId="4650a9c5b0c62333" providerId="LiveId" clId="{B1A36E84-A39F-4E66-B8E7-A00EE974DC7B}" dt="2020-01-03T21:55:17.487" v="987" actId="207"/>
          <ac:spMkLst>
            <pc:docMk/>
            <pc:sldMk cId="106622541" sldId="257"/>
            <ac:spMk id="2" creationId="{01EE0548-5D9D-4250-907C-792D704DCD16}"/>
          </ac:spMkLst>
        </pc:spChg>
        <pc:spChg chg="mod">
          <ac:chgData name="Asadujaman Nur" userId="4650a9c5b0c62333" providerId="LiveId" clId="{B1A36E84-A39F-4E66-B8E7-A00EE974DC7B}" dt="2020-01-03T21:52:31.380" v="978" actId="207"/>
          <ac:spMkLst>
            <pc:docMk/>
            <pc:sldMk cId="106622541" sldId="257"/>
            <ac:spMk id="3" creationId="{D9916F74-8FE6-4C3E-8FB8-54C0A764E9DE}"/>
          </ac:spMkLst>
        </pc:spChg>
        <pc:spChg chg="mod">
          <ac:chgData name="Asadujaman Nur" userId="4650a9c5b0c62333" providerId="LiveId" clId="{B1A36E84-A39F-4E66-B8E7-A00EE974DC7B}" dt="2020-01-03T21:52:36.750" v="979" actId="207"/>
          <ac:spMkLst>
            <pc:docMk/>
            <pc:sldMk cId="106622541" sldId="257"/>
            <ac:spMk id="12" creationId="{76F27FC0-FE9A-42EA-9A3D-E7669EE8243C}"/>
          </ac:spMkLst>
        </pc:spChg>
        <pc:spChg chg="mod">
          <ac:chgData name="Asadujaman Nur" userId="4650a9c5b0c62333" providerId="LiveId" clId="{B1A36E84-A39F-4E66-B8E7-A00EE974DC7B}" dt="2020-01-03T21:52:41.227" v="980" actId="207"/>
          <ac:spMkLst>
            <pc:docMk/>
            <pc:sldMk cId="106622541" sldId="257"/>
            <ac:spMk id="17" creationId="{BE2B262E-82AD-403F-AFD3-CF7A635CC936}"/>
          </ac:spMkLst>
        </pc:spChg>
        <pc:spChg chg="mod">
          <ac:chgData name="Asadujaman Nur" userId="4650a9c5b0c62333" providerId="LiveId" clId="{B1A36E84-A39F-4E66-B8E7-A00EE974DC7B}" dt="2020-01-03T21:52:51.152" v="981" actId="207"/>
          <ac:spMkLst>
            <pc:docMk/>
            <pc:sldMk cId="106622541" sldId="257"/>
            <ac:spMk id="18" creationId="{D4086BC5-4E4F-4E8F-96D7-A3DA9D11A906}"/>
          </ac:spMkLst>
        </pc:spChg>
        <pc:cxnChg chg="mod">
          <ac:chgData name="Asadujaman Nur" userId="4650a9c5b0c62333" providerId="LiveId" clId="{B1A36E84-A39F-4E66-B8E7-A00EE974DC7B}" dt="2020-01-03T21:56:15.674" v="988" actId="208"/>
          <ac:cxnSpMkLst>
            <pc:docMk/>
            <pc:sldMk cId="106622541" sldId="257"/>
            <ac:cxnSpMk id="8" creationId="{B8393436-79F6-43D9-BFE9-0E2153434283}"/>
          </ac:cxnSpMkLst>
        </pc:cxnChg>
        <pc:cxnChg chg="mod">
          <ac:chgData name="Asadujaman Nur" userId="4650a9c5b0c62333" providerId="LiveId" clId="{B1A36E84-A39F-4E66-B8E7-A00EE974DC7B}" dt="2020-01-03T21:56:15.674" v="988" actId="208"/>
          <ac:cxnSpMkLst>
            <pc:docMk/>
            <pc:sldMk cId="106622541" sldId="257"/>
            <ac:cxnSpMk id="9" creationId="{40E4290B-2858-4482-ABFB-BFC1F55AAABB}"/>
          </ac:cxnSpMkLst>
        </pc:cxnChg>
        <pc:cxnChg chg="mod">
          <ac:chgData name="Asadujaman Nur" userId="4650a9c5b0c62333" providerId="LiveId" clId="{B1A36E84-A39F-4E66-B8E7-A00EE974DC7B}" dt="2020-01-03T21:56:15.674" v="988" actId="208"/>
          <ac:cxnSpMkLst>
            <pc:docMk/>
            <pc:sldMk cId="106622541" sldId="257"/>
            <ac:cxnSpMk id="11" creationId="{03E9CD57-0D1C-4A38-A31A-D1D4D8D0FFB6}"/>
          </ac:cxnSpMkLst>
        </pc:cxnChg>
        <pc:cxnChg chg="mod">
          <ac:chgData name="Asadujaman Nur" userId="4650a9c5b0c62333" providerId="LiveId" clId="{B1A36E84-A39F-4E66-B8E7-A00EE974DC7B}" dt="2020-01-03T21:56:15.674" v="988" actId="208"/>
          <ac:cxnSpMkLst>
            <pc:docMk/>
            <pc:sldMk cId="106622541" sldId="257"/>
            <ac:cxnSpMk id="15" creationId="{F2D240AC-D11F-4C74-B547-1D65CB20EB4A}"/>
          </ac:cxnSpMkLst>
        </pc:cxnChg>
      </pc:sldChg>
      <pc:sldChg chg="modSp">
        <pc:chgData name="Asadujaman Nur" userId="4650a9c5b0c62333" providerId="LiveId" clId="{B1A36E84-A39F-4E66-B8E7-A00EE974DC7B}" dt="2020-01-03T21:56:28.503" v="989" actId="208"/>
        <pc:sldMkLst>
          <pc:docMk/>
          <pc:sldMk cId="1171283389" sldId="259"/>
        </pc:sldMkLst>
        <pc:spChg chg="mod">
          <ac:chgData name="Asadujaman Nur" userId="4650a9c5b0c62333" providerId="LiveId" clId="{B1A36E84-A39F-4E66-B8E7-A00EE974DC7B}" dt="2020-01-03T21:54:04.200" v="982" actId="207"/>
          <ac:spMkLst>
            <pc:docMk/>
            <pc:sldMk cId="1171283389" sldId="259"/>
            <ac:spMk id="2" creationId="{DD925F7B-8BA8-45D6-9C4B-96BC43DD1B1B}"/>
          </ac:spMkLst>
        </pc:spChg>
        <pc:spChg chg="mod">
          <ac:chgData name="Asadujaman Nur" userId="4650a9c5b0c62333" providerId="LiveId" clId="{B1A36E84-A39F-4E66-B8E7-A00EE974DC7B}" dt="2020-01-03T21:54:24.948" v="985" actId="207"/>
          <ac:spMkLst>
            <pc:docMk/>
            <pc:sldMk cId="1171283389" sldId="259"/>
            <ac:spMk id="8" creationId="{E71999BD-75E6-45F0-B3E5-AE93D89E8162}"/>
          </ac:spMkLst>
        </pc:spChg>
        <pc:spChg chg="mod">
          <ac:chgData name="Asadujaman Nur" userId="4650a9c5b0c62333" providerId="LiveId" clId="{B1A36E84-A39F-4E66-B8E7-A00EE974DC7B}" dt="2020-01-03T21:54:12.876" v="983" actId="207"/>
          <ac:spMkLst>
            <pc:docMk/>
            <pc:sldMk cId="1171283389" sldId="259"/>
            <ac:spMk id="9" creationId="{39C74A7A-0FDA-477F-AE57-AA8279C69CA4}"/>
          </ac:spMkLst>
        </pc:spChg>
        <pc:spChg chg="mod">
          <ac:chgData name="Asadujaman Nur" userId="4650a9c5b0c62333" providerId="LiveId" clId="{B1A36E84-A39F-4E66-B8E7-A00EE974DC7B}" dt="2020-01-03T21:54:20.092" v="984" actId="207"/>
          <ac:spMkLst>
            <pc:docMk/>
            <pc:sldMk cId="1171283389" sldId="259"/>
            <ac:spMk id="10" creationId="{4D236D45-7F63-4D97-8949-E29847F44DB9}"/>
          </ac:spMkLst>
        </pc:spChg>
        <pc:spChg chg="mod">
          <ac:chgData name="Asadujaman Nur" userId="4650a9c5b0c62333" providerId="LiveId" clId="{B1A36E84-A39F-4E66-B8E7-A00EE974DC7B}" dt="2020-01-03T21:55:10.845" v="986" actId="207"/>
          <ac:spMkLst>
            <pc:docMk/>
            <pc:sldMk cId="1171283389" sldId="259"/>
            <ac:spMk id="11" creationId="{0917416E-5284-4A9F-B4A8-E7EA3E1D000C}"/>
          </ac:spMkLst>
        </pc:spChg>
        <pc:cxnChg chg="mod">
          <ac:chgData name="Asadujaman Nur" userId="4650a9c5b0c62333" providerId="LiveId" clId="{B1A36E84-A39F-4E66-B8E7-A00EE974DC7B}" dt="2020-01-03T21:56:28.503" v="989" actId="208"/>
          <ac:cxnSpMkLst>
            <pc:docMk/>
            <pc:sldMk cId="1171283389" sldId="259"/>
            <ac:cxnSpMk id="3" creationId="{30D7DA8A-61A3-43F2-B0B6-464BA02FB775}"/>
          </ac:cxnSpMkLst>
        </pc:cxnChg>
        <pc:cxnChg chg="mod">
          <ac:chgData name="Asadujaman Nur" userId="4650a9c5b0c62333" providerId="LiveId" clId="{B1A36E84-A39F-4E66-B8E7-A00EE974DC7B}" dt="2020-01-03T21:56:28.503" v="989" actId="208"/>
          <ac:cxnSpMkLst>
            <pc:docMk/>
            <pc:sldMk cId="1171283389" sldId="259"/>
            <ac:cxnSpMk id="4" creationId="{AD2B7C7C-1012-4CA7-ACFC-6354695785F0}"/>
          </ac:cxnSpMkLst>
        </pc:cxnChg>
        <pc:cxnChg chg="mod">
          <ac:chgData name="Asadujaman Nur" userId="4650a9c5b0c62333" providerId="LiveId" clId="{B1A36E84-A39F-4E66-B8E7-A00EE974DC7B}" dt="2020-01-03T21:56:28.503" v="989" actId="208"/>
          <ac:cxnSpMkLst>
            <pc:docMk/>
            <pc:sldMk cId="1171283389" sldId="259"/>
            <ac:cxnSpMk id="6" creationId="{816FC99E-B403-442B-8F2A-1D372814668F}"/>
          </ac:cxnSpMkLst>
        </pc:cxnChg>
        <pc:cxnChg chg="mod">
          <ac:chgData name="Asadujaman Nur" userId="4650a9c5b0c62333" providerId="LiveId" clId="{B1A36E84-A39F-4E66-B8E7-A00EE974DC7B}" dt="2020-01-03T21:56:28.503" v="989" actId="208"/>
          <ac:cxnSpMkLst>
            <pc:docMk/>
            <pc:sldMk cId="1171283389" sldId="259"/>
            <ac:cxnSpMk id="7" creationId="{C33C8045-AB6A-4A95-89E2-E2FBD4C7D85A}"/>
          </ac:cxnSpMkLst>
        </pc:cxnChg>
      </pc:sldChg>
      <pc:sldChg chg="addSp delSp modSp modTransition modAnim">
        <pc:chgData name="Asadujaman Nur" userId="4650a9c5b0c62333" providerId="LiveId" clId="{B1A36E84-A39F-4E66-B8E7-A00EE974DC7B}" dt="2020-01-05T14:35:40.116" v="1204"/>
        <pc:sldMkLst>
          <pc:docMk/>
          <pc:sldMk cId="2400003210" sldId="260"/>
        </pc:sldMkLst>
        <pc:spChg chg="add mod ord">
          <ac:chgData name="Asadujaman Nur" userId="4650a9c5b0c62333" providerId="LiveId" clId="{B1A36E84-A39F-4E66-B8E7-A00EE974DC7B}" dt="2020-01-05T14:18:46.952" v="1065" actId="1076"/>
          <ac:spMkLst>
            <pc:docMk/>
            <pc:sldMk cId="2400003210" sldId="260"/>
            <ac:spMk id="2" creationId="{05F28EF3-550E-4E6B-9B01-212EA8E58FEF}"/>
          </ac:spMkLst>
        </pc:spChg>
        <pc:spChg chg="add del mod">
          <ac:chgData name="Asadujaman Nur" userId="4650a9c5b0c62333" providerId="LiveId" clId="{B1A36E84-A39F-4E66-B8E7-A00EE974DC7B}" dt="2020-01-05T14:13:48.930" v="1006" actId="12084"/>
          <ac:spMkLst>
            <pc:docMk/>
            <pc:sldMk cId="2400003210" sldId="260"/>
            <ac:spMk id="3" creationId="{0AE45A6B-CC6E-4BF8-B3EC-5406B8AD974F}"/>
          </ac:spMkLst>
        </pc:spChg>
        <pc:spChg chg="add mod ord">
          <ac:chgData name="Asadujaman Nur" userId="4650a9c5b0c62333" providerId="LiveId" clId="{B1A36E84-A39F-4E66-B8E7-A00EE974DC7B}" dt="2020-01-05T14:19:16.462" v="1066" actId="164"/>
          <ac:spMkLst>
            <pc:docMk/>
            <pc:sldMk cId="2400003210" sldId="260"/>
            <ac:spMk id="7" creationId="{F2B5CBAF-028B-4743-9B52-FED39B81FC5F}"/>
          </ac:spMkLst>
        </pc:spChg>
        <pc:spChg chg="add mod">
          <ac:chgData name="Asadujaman Nur" userId="4650a9c5b0c62333" providerId="LiveId" clId="{B1A36E84-A39F-4E66-B8E7-A00EE974DC7B}" dt="2020-01-05T14:20:59.407" v="1083" actId="1076"/>
          <ac:spMkLst>
            <pc:docMk/>
            <pc:sldMk cId="2400003210" sldId="260"/>
            <ac:spMk id="10" creationId="{11613429-85AC-4A75-B1CE-2051A9DA5D00}"/>
          </ac:spMkLst>
        </pc:spChg>
        <pc:spChg chg="add mod ord">
          <ac:chgData name="Asadujaman Nur" userId="4650a9c5b0c62333" providerId="LiveId" clId="{B1A36E84-A39F-4E66-B8E7-A00EE974DC7B}" dt="2020-01-05T14:28:02.944" v="1164" actId="164"/>
          <ac:spMkLst>
            <pc:docMk/>
            <pc:sldMk cId="2400003210" sldId="260"/>
            <ac:spMk id="14" creationId="{B5BBDACF-A929-4DC2-8CA9-81DC9D61394C}"/>
          </ac:spMkLst>
        </pc:spChg>
        <pc:spChg chg="add mod ord">
          <ac:chgData name="Asadujaman Nur" userId="4650a9c5b0c62333" providerId="LiveId" clId="{B1A36E84-A39F-4E66-B8E7-A00EE974DC7B}" dt="2020-01-05T14:28:02.944" v="1164" actId="164"/>
          <ac:spMkLst>
            <pc:docMk/>
            <pc:sldMk cId="2400003210" sldId="260"/>
            <ac:spMk id="16" creationId="{1E990E88-1AC1-492D-B287-9920BFCB5676}"/>
          </ac:spMkLst>
        </pc:spChg>
        <pc:spChg chg="add mod">
          <ac:chgData name="Asadujaman Nur" userId="4650a9c5b0c62333" providerId="LiveId" clId="{B1A36E84-A39F-4E66-B8E7-A00EE974DC7B}" dt="2020-01-05T14:28:02.944" v="1164" actId="164"/>
          <ac:spMkLst>
            <pc:docMk/>
            <pc:sldMk cId="2400003210" sldId="260"/>
            <ac:spMk id="17" creationId="{E9C3A48F-8567-441E-AB30-FDDA156ACE2C}"/>
          </ac:spMkLst>
        </pc:spChg>
        <pc:spChg chg="add del mod">
          <ac:chgData name="Asadujaman Nur" userId="4650a9c5b0c62333" providerId="LiveId" clId="{B1A36E84-A39F-4E66-B8E7-A00EE974DC7B}" dt="2020-01-05T14:24:11.152" v="1112" actId="11529"/>
          <ac:spMkLst>
            <pc:docMk/>
            <pc:sldMk cId="2400003210" sldId="260"/>
            <ac:spMk id="18" creationId="{12454E13-38CF-45EF-9159-93896B8CB355}"/>
          </ac:spMkLst>
        </pc:spChg>
        <pc:spChg chg="add del mod">
          <ac:chgData name="Asadujaman Nur" userId="4650a9c5b0c62333" providerId="LiveId" clId="{B1A36E84-A39F-4E66-B8E7-A00EE974DC7B}" dt="2020-01-05T14:24:22.748" v="1118" actId="767"/>
          <ac:spMkLst>
            <pc:docMk/>
            <pc:sldMk cId="2400003210" sldId="260"/>
            <ac:spMk id="19" creationId="{6EA788A9-7CBA-40AD-B29E-5C72D35B3598}"/>
          </ac:spMkLst>
        </pc:spChg>
        <pc:spChg chg="add del mod">
          <ac:chgData name="Asadujaman Nur" userId="4650a9c5b0c62333" providerId="LiveId" clId="{B1A36E84-A39F-4E66-B8E7-A00EE974DC7B}" dt="2020-01-05T14:25:51.405" v="1143"/>
          <ac:spMkLst>
            <pc:docMk/>
            <pc:sldMk cId="2400003210" sldId="260"/>
            <ac:spMk id="20" creationId="{B2C38FFA-7495-4B04-97B1-811A4C2298E5}"/>
          </ac:spMkLst>
        </pc:spChg>
        <pc:spChg chg="add mod">
          <ac:chgData name="Asadujaman Nur" userId="4650a9c5b0c62333" providerId="LiveId" clId="{B1A36E84-A39F-4E66-B8E7-A00EE974DC7B}" dt="2020-01-05T14:28:02.944" v="1164" actId="164"/>
          <ac:spMkLst>
            <pc:docMk/>
            <pc:sldMk cId="2400003210" sldId="260"/>
            <ac:spMk id="21" creationId="{63312B64-DC52-47C8-9153-F8EDF4B7D929}"/>
          </ac:spMkLst>
        </pc:spChg>
        <pc:spChg chg="mod">
          <ac:chgData name="Asadujaman Nur" userId="4650a9c5b0c62333" providerId="LiveId" clId="{B1A36E84-A39F-4E66-B8E7-A00EE974DC7B}" dt="2020-01-05T14:27:48.476" v="1163" actId="1076"/>
          <ac:spMkLst>
            <pc:docMk/>
            <pc:sldMk cId="2400003210" sldId="260"/>
            <ac:spMk id="24" creationId="{F14F7846-7F7D-4314-92B2-6F979E559F0C}"/>
          </ac:spMkLst>
        </pc:spChg>
        <pc:grpChg chg="add mod">
          <ac:chgData name="Asadujaman Nur" userId="4650a9c5b0c62333" providerId="LiveId" clId="{B1A36E84-A39F-4E66-B8E7-A00EE974DC7B}" dt="2020-01-05T14:19:16.462" v="1066" actId="164"/>
          <ac:grpSpMkLst>
            <pc:docMk/>
            <pc:sldMk cId="2400003210" sldId="260"/>
            <ac:grpSpMk id="12" creationId="{759BA870-AE18-4CB9-B255-5710670FC2CE}"/>
          </ac:grpSpMkLst>
        </pc:grpChg>
        <pc:grpChg chg="add mod">
          <ac:chgData name="Asadujaman Nur" userId="4650a9c5b0c62333" providerId="LiveId" clId="{B1A36E84-A39F-4E66-B8E7-A00EE974DC7B}" dt="2020-01-05T14:26:40.526" v="1150" actId="571"/>
          <ac:grpSpMkLst>
            <pc:docMk/>
            <pc:sldMk cId="2400003210" sldId="260"/>
            <ac:grpSpMk id="22" creationId="{4CF417E4-303B-4EC4-B9D1-904A356F5AB7}"/>
          </ac:grpSpMkLst>
        </pc:grpChg>
        <pc:grpChg chg="add mod ord">
          <ac:chgData name="Asadujaman Nur" userId="4650a9c5b0c62333" providerId="LiveId" clId="{B1A36E84-A39F-4E66-B8E7-A00EE974DC7B}" dt="2020-01-05T14:28:09.586" v="1165" actId="167"/>
          <ac:grpSpMkLst>
            <pc:docMk/>
            <pc:sldMk cId="2400003210" sldId="260"/>
            <ac:grpSpMk id="25" creationId="{63FB97D0-9942-4F68-A277-A8EDF90489DE}"/>
          </ac:grpSpMkLst>
        </pc:grpChg>
        <pc:graphicFrameChg chg="add del mod">
          <ac:chgData name="Asadujaman Nur" userId="4650a9c5b0c62333" providerId="LiveId" clId="{B1A36E84-A39F-4E66-B8E7-A00EE974DC7B}" dt="2020-01-05T14:15:20.004" v="1035" actId="478"/>
          <ac:graphicFrameMkLst>
            <pc:docMk/>
            <pc:sldMk cId="2400003210" sldId="260"/>
            <ac:graphicFrameMk id="5" creationId="{E7F802AB-E4BA-41A8-89EF-E229E465238A}"/>
          </ac:graphicFrameMkLst>
        </pc:graphicFrameChg>
        <pc:picChg chg="add mod ord">
          <ac:chgData name="Asadujaman Nur" userId="4650a9c5b0c62333" providerId="LiveId" clId="{B1A36E84-A39F-4E66-B8E7-A00EE974DC7B}" dt="2020-01-03T21:11:55.464" v="632" actId="1076"/>
          <ac:picMkLst>
            <pc:docMk/>
            <pc:sldMk cId="2400003210" sldId="260"/>
            <ac:picMk id="4" creationId="{B4484BF7-64F6-4FCD-82C2-245707536EAF}"/>
          </ac:picMkLst>
        </pc:picChg>
        <pc:picChg chg="add mod ord">
          <ac:chgData name="Asadujaman Nur" userId="4650a9c5b0c62333" providerId="LiveId" clId="{B1A36E84-A39F-4E66-B8E7-A00EE974DC7B}" dt="2020-01-03T21:11:46.977" v="631" actId="1076"/>
          <ac:picMkLst>
            <pc:docMk/>
            <pc:sldMk cId="2400003210" sldId="260"/>
            <ac:picMk id="6" creationId="{8CA7967B-60A1-405A-84CE-BD449A3CF3FE}"/>
          </ac:picMkLst>
        </pc:picChg>
        <pc:picChg chg="mod">
          <ac:chgData name="Asadujaman Nur" userId="4650a9c5b0c62333" providerId="LiveId" clId="{B1A36E84-A39F-4E66-B8E7-A00EE974DC7B}" dt="2020-01-05T14:24:49.537" v="1129" actId="1076"/>
          <ac:picMkLst>
            <pc:docMk/>
            <pc:sldMk cId="2400003210" sldId="260"/>
            <ac:picMk id="8" creationId="{C1F3D895-76EA-42CD-801F-479C393D140C}"/>
          </ac:picMkLst>
        </pc:picChg>
        <pc:picChg chg="add mod">
          <ac:chgData name="Asadujaman Nur" userId="4650a9c5b0c62333" providerId="LiveId" clId="{B1A36E84-A39F-4E66-B8E7-A00EE974DC7B}" dt="2020-01-03T21:10:51.159" v="626" actId="1076"/>
          <ac:picMkLst>
            <pc:docMk/>
            <pc:sldMk cId="2400003210" sldId="260"/>
            <ac:picMk id="9" creationId="{1005AA76-C56E-40CB-B3FB-6862FE218E65}"/>
          </ac:picMkLst>
        </pc:picChg>
        <pc:picChg chg="add mod">
          <ac:chgData name="Asadujaman Nur" userId="4650a9c5b0c62333" providerId="LiveId" clId="{B1A36E84-A39F-4E66-B8E7-A00EE974DC7B}" dt="2020-01-03T21:10:46.881" v="625" actId="1076"/>
          <ac:picMkLst>
            <pc:docMk/>
            <pc:sldMk cId="2400003210" sldId="260"/>
            <ac:picMk id="11" creationId="{A266A84A-A17E-4DD8-9861-7550FA3CB7EF}"/>
          </ac:picMkLst>
        </pc:picChg>
        <pc:picChg chg="add mod">
          <ac:chgData name="Asadujaman Nur" userId="4650a9c5b0c62333" providerId="LiveId" clId="{B1A36E84-A39F-4E66-B8E7-A00EE974DC7B}" dt="2020-01-03T21:11:15.753" v="627" actId="1076"/>
          <ac:picMkLst>
            <pc:docMk/>
            <pc:sldMk cId="2400003210" sldId="260"/>
            <ac:picMk id="13" creationId="{F2E138C9-10CE-4BBC-90B5-79E62786ED86}"/>
          </ac:picMkLst>
        </pc:picChg>
        <pc:picChg chg="add mod">
          <ac:chgData name="Asadujaman Nur" userId="4650a9c5b0c62333" providerId="LiveId" clId="{B1A36E84-A39F-4E66-B8E7-A00EE974DC7B}" dt="2020-01-03T21:11:21.241" v="628" actId="1076"/>
          <ac:picMkLst>
            <pc:docMk/>
            <pc:sldMk cId="2400003210" sldId="260"/>
            <ac:picMk id="15" creationId="{9A84D310-18D6-4C1E-8D39-68DC78355E49}"/>
          </ac:picMkLst>
        </pc:picChg>
      </pc:sldChg>
      <pc:sldChg chg="addSp delSp modSp modTransition modAnim">
        <pc:chgData name="Asadujaman Nur" userId="4650a9c5b0c62333" providerId="LiveId" clId="{B1A36E84-A39F-4E66-B8E7-A00EE974DC7B}" dt="2020-01-03T21:02:39.605" v="532"/>
        <pc:sldMkLst>
          <pc:docMk/>
          <pc:sldMk cId="3636730044" sldId="261"/>
        </pc:sldMkLst>
        <pc:spChg chg="add mod ord">
          <ac:chgData name="Asadujaman Nur" userId="4650a9c5b0c62333" providerId="LiveId" clId="{B1A36E84-A39F-4E66-B8E7-A00EE974DC7B}" dt="2020-01-03T20:55:32.948" v="492" actId="207"/>
          <ac:spMkLst>
            <pc:docMk/>
            <pc:sldMk cId="3636730044" sldId="261"/>
            <ac:spMk id="2" creationId="{4DE63E5E-DAC4-4D2D-BE61-C1B2B81BFF11}"/>
          </ac:spMkLst>
        </pc:spChg>
        <pc:graphicFrameChg chg="add del mod">
          <ac:chgData name="Asadujaman Nur" userId="4650a9c5b0c62333" providerId="LiveId" clId="{B1A36E84-A39F-4E66-B8E7-A00EE974DC7B}" dt="2020-01-03T18:11:26.924" v="66" actId="12084"/>
          <ac:graphicFrameMkLst>
            <pc:docMk/>
            <pc:sldMk cId="3636730044" sldId="261"/>
            <ac:graphicFrameMk id="12" creationId="{F66A402C-E853-476D-ADB1-16A128AD604E}"/>
          </ac:graphicFrameMkLst>
        </pc:graphicFrameChg>
        <pc:graphicFrameChg chg="add del mod">
          <ac:chgData name="Asadujaman Nur" userId="4650a9c5b0c62333" providerId="LiveId" clId="{B1A36E84-A39F-4E66-B8E7-A00EE974DC7B}" dt="2020-01-03T18:14:14.168" v="106" actId="12084"/>
          <ac:graphicFrameMkLst>
            <pc:docMk/>
            <pc:sldMk cId="3636730044" sldId="261"/>
            <ac:graphicFrameMk id="13" creationId="{34C22946-FFD0-4AFE-A70F-AFE1E6867E40}"/>
          </ac:graphicFrameMkLst>
        </pc:graphicFrameChg>
        <pc:picChg chg="add del mod">
          <ac:chgData name="Asadujaman Nur" userId="4650a9c5b0c62333" providerId="LiveId" clId="{B1A36E84-A39F-4E66-B8E7-A00EE974DC7B}" dt="2020-01-03T20:53:51.433" v="485" actId="1076"/>
          <ac:picMkLst>
            <pc:docMk/>
            <pc:sldMk cId="3636730044" sldId="261"/>
            <ac:picMk id="3" creationId="{181AAA7F-BA9A-45C7-BDAD-9F469B9C71AD}"/>
          </ac:picMkLst>
        </pc:picChg>
        <pc:picChg chg="add mod">
          <ac:chgData name="Asadujaman Nur" userId="4650a9c5b0c62333" providerId="LiveId" clId="{B1A36E84-A39F-4E66-B8E7-A00EE974DC7B}" dt="2020-01-03T18:44:13.189" v="351" actId="1076"/>
          <ac:picMkLst>
            <pc:docMk/>
            <pc:sldMk cId="3636730044" sldId="261"/>
            <ac:picMk id="4" creationId="{2C3209BD-8C34-4075-BA8A-774D96ACBB1D}"/>
          </ac:picMkLst>
        </pc:picChg>
        <pc:picChg chg="add del mod">
          <ac:chgData name="Asadujaman Nur" userId="4650a9c5b0c62333" providerId="LiveId" clId="{B1A36E84-A39F-4E66-B8E7-A00EE974DC7B}" dt="2020-01-03T18:38:57.287" v="332" actId="1076"/>
          <ac:picMkLst>
            <pc:docMk/>
            <pc:sldMk cId="3636730044" sldId="261"/>
            <ac:picMk id="6" creationId="{AD084F1B-462D-4996-B754-0ACA079ABD54}"/>
          </ac:picMkLst>
        </pc:picChg>
        <pc:picChg chg="add mod">
          <ac:chgData name="Asadujaman Nur" userId="4650a9c5b0c62333" providerId="LiveId" clId="{B1A36E84-A39F-4E66-B8E7-A00EE974DC7B}" dt="2020-01-03T18:44:11.605" v="350" actId="1076"/>
          <ac:picMkLst>
            <pc:docMk/>
            <pc:sldMk cId="3636730044" sldId="261"/>
            <ac:picMk id="9" creationId="{1F688B76-F536-4C55-8D42-A20E06C617A8}"/>
          </ac:picMkLst>
        </pc:picChg>
        <pc:picChg chg="add del mod">
          <ac:chgData name="Asadujaman Nur" userId="4650a9c5b0c62333" providerId="LiveId" clId="{B1A36E84-A39F-4E66-B8E7-A00EE974DC7B}" dt="2020-01-03T18:34:28.698" v="280" actId="478"/>
          <ac:picMkLst>
            <pc:docMk/>
            <pc:sldMk cId="3636730044" sldId="261"/>
            <ac:picMk id="73" creationId="{75138DC5-7780-457D-8EAB-777577B1EA3C}"/>
          </ac:picMkLst>
        </pc:picChg>
        <pc:picChg chg="add del mod">
          <ac:chgData name="Asadujaman Nur" userId="4650a9c5b0c62333" providerId="LiveId" clId="{B1A36E84-A39F-4E66-B8E7-A00EE974DC7B}" dt="2020-01-03T18:34:25.883" v="279" actId="478"/>
          <ac:picMkLst>
            <pc:docMk/>
            <pc:sldMk cId="3636730044" sldId="261"/>
            <ac:picMk id="75" creationId="{D599365F-522C-4F97-A478-282C423DCEDD}"/>
          </ac:picMkLst>
        </pc:picChg>
        <pc:picChg chg="add mod">
          <ac:chgData name="Asadujaman Nur" userId="4650a9c5b0c62333" providerId="LiveId" clId="{B1A36E84-A39F-4E66-B8E7-A00EE974DC7B}" dt="2020-01-03T20:54:39.216" v="490" actId="1076"/>
          <ac:picMkLst>
            <pc:docMk/>
            <pc:sldMk cId="3636730044" sldId="261"/>
            <ac:picMk id="77" creationId="{E7A755A2-DEF9-42AA-A22B-E6CC1729E6F8}"/>
          </ac:picMkLst>
        </pc:picChg>
        <pc:picChg chg="add mod">
          <ac:chgData name="Asadujaman Nur" userId="4650a9c5b0c62333" providerId="LiveId" clId="{B1A36E84-A39F-4E66-B8E7-A00EE974DC7B}" dt="2020-01-03T20:54:40.904" v="491" actId="1076"/>
          <ac:picMkLst>
            <pc:docMk/>
            <pc:sldMk cId="3636730044" sldId="261"/>
            <ac:picMk id="79" creationId="{85D2A1E8-1362-496E-AB4E-66C55849DFE9}"/>
          </ac:picMkLst>
        </pc:picChg>
        <pc:inkChg chg="add del">
          <ac:chgData name="Asadujaman Nur" userId="4650a9c5b0c62333" providerId="LiveId" clId="{B1A36E84-A39F-4E66-B8E7-A00EE974DC7B}" dt="2020-01-03T18:09:44.857" v="46"/>
          <ac:inkMkLst>
            <pc:docMk/>
            <pc:sldMk cId="3636730044" sldId="261"/>
            <ac:inkMk id="7" creationId="{87489D78-88F3-49B9-B676-3CDC0993C76B}"/>
          </ac:inkMkLst>
        </pc:inkChg>
        <pc:inkChg chg="add del">
          <ac:chgData name="Asadujaman Nur" userId="4650a9c5b0c62333" providerId="LiveId" clId="{B1A36E84-A39F-4E66-B8E7-A00EE974DC7B}" dt="2020-01-03T18:11:06.287" v="61"/>
          <ac:inkMkLst>
            <pc:docMk/>
            <pc:sldMk cId="3636730044" sldId="261"/>
            <ac:inkMk id="10" creationId="{2BD07E6D-D407-4C6D-BF74-2E7A94273C4D}"/>
          </ac:inkMkLst>
        </pc:inkChg>
        <pc:inkChg chg="add del">
          <ac:chgData name="Asadujaman Nur" userId="4650a9c5b0c62333" providerId="LiveId" clId="{B1A36E84-A39F-4E66-B8E7-A00EE974DC7B}" dt="2020-01-03T18:45:17.413" v="352"/>
          <ac:inkMkLst>
            <pc:docMk/>
            <pc:sldMk cId="3636730044" sldId="261"/>
            <ac:inkMk id="11" creationId="{E3D07F78-ADD0-41DB-AC6F-0B8791A52005}"/>
          </ac:inkMkLst>
        </pc:inkChg>
        <pc:inkChg chg="add del">
          <ac:chgData name="Asadujaman Nur" userId="4650a9c5b0c62333" providerId="LiveId" clId="{B1A36E84-A39F-4E66-B8E7-A00EE974DC7B}" dt="2020-01-03T18:15:01.227" v="118"/>
          <ac:inkMkLst>
            <pc:docMk/>
            <pc:sldMk cId="3636730044" sldId="261"/>
            <ac:inkMk id="14" creationId="{F13EAB25-EFFA-476F-83DA-ED15BF7B91E5}"/>
          </ac:inkMkLst>
        </pc:inkChg>
        <pc:inkChg chg="add del">
          <ac:chgData name="Asadujaman Nur" userId="4650a9c5b0c62333" providerId="LiveId" clId="{B1A36E84-A39F-4E66-B8E7-A00EE974DC7B}" dt="2020-01-03T18:15:32.427" v="120"/>
          <ac:inkMkLst>
            <pc:docMk/>
            <pc:sldMk cId="3636730044" sldId="261"/>
            <ac:inkMk id="15" creationId="{DB92DE89-5B75-45BB-9FDA-A99A067275D8}"/>
          </ac:inkMkLst>
        </pc:inkChg>
        <pc:inkChg chg="add del">
          <ac:chgData name="Asadujaman Nur" userId="4650a9c5b0c62333" providerId="LiveId" clId="{B1A36E84-A39F-4E66-B8E7-A00EE974DC7B}" dt="2020-01-03T18:15:52.771" v="122"/>
          <ac:inkMkLst>
            <pc:docMk/>
            <pc:sldMk cId="3636730044" sldId="261"/>
            <ac:inkMk id="16" creationId="{3432E80D-804F-49E9-9BB4-9C1E4A1D627A}"/>
          </ac:inkMkLst>
        </pc:inkChg>
        <pc:inkChg chg="add del">
          <ac:chgData name="Asadujaman Nur" userId="4650a9c5b0c62333" providerId="LiveId" clId="{B1A36E84-A39F-4E66-B8E7-A00EE974DC7B}" dt="2020-01-03T18:15:59.646" v="124"/>
          <ac:inkMkLst>
            <pc:docMk/>
            <pc:sldMk cId="3636730044" sldId="261"/>
            <ac:inkMk id="17" creationId="{1CF4AA5F-8CB9-49CE-B226-6D0E99BE1703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18" creationId="{ECDE8886-4608-4D50-AE09-0AF01B9C84E4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19" creationId="{FD84E854-A928-4D22-966A-ED87CB502D04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0" creationId="{5F26C881-1433-4C7F-9C25-EE238B0E38B9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1" creationId="{2DA4945B-E20A-4FFD-99B9-0A0942439F62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2" creationId="{FDB3DB8C-47FD-4E1F-AE20-0BF440E67E95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3" creationId="{4F3B661B-3ACE-413E-A7FC-C00B69814F58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4" creationId="{81E4A76E-3269-40CC-AD2A-11EB4F1C5121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5" creationId="{FB7DBB7C-8448-4784-B927-5D9E1F3B5D6E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6" creationId="{A360ACF6-B822-469E-9AB2-2E603250219F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7" creationId="{65AD75A8-E5E3-4671-9279-DD9A49603692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8" creationId="{A54DE02A-6B37-4229-A3E0-5F637D6322E9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29" creationId="{F3DD402A-E034-4D5D-B9C8-CBEFF6BCAB48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30" creationId="{DD66BCD6-AE16-4624-8C55-E99ABE610554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31" creationId="{57A161BB-18D5-41F2-9165-1245DE9D0586}"/>
          </ac:inkMkLst>
        </pc:inkChg>
        <pc:inkChg chg="add del">
          <ac:chgData name="Asadujaman Nur" userId="4650a9c5b0c62333" providerId="LiveId" clId="{B1A36E84-A39F-4E66-B8E7-A00EE974DC7B}" dt="2020-01-03T18:16:12.701" v="140"/>
          <ac:inkMkLst>
            <pc:docMk/>
            <pc:sldMk cId="3636730044" sldId="261"/>
            <ac:inkMk id="32" creationId="{65B90FA6-0C4D-4E68-A248-0B998CB9DFC8}"/>
          </ac:inkMkLst>
        </pc:inkChg>
        <pc:inkChg chg="add del">
          <ac:chgData name="Asadujaman Nur" userId="4650a9c5b0c62333" providerId="LiveId" clId="{B1A36E84-A39F-4E66-B8E7-A00EE974DC7B}" dt="2020-01-03T18:16:13.271" v="142"/>
          <ac:inkMkLst>
            <pc:docMk/>
            <pc:sldMk cId="3636730044" sldId="261"/>
            <ac:inkMk id="33" creationId="{9A1598BC-06B0-415E-8A67-CAB3264259C2}"/>
          </ac:inkMkLst>
        </pc:inkChg>
        <pc:inkChg chg="add del">
          <ac:chgData name="Asadujaman Nur" userId="4650a9c5b0c62333" providerId="LiveId" clId="{B1A36E84-A39F-4E66-B8E7-A00EE974DC7B}" dt="2020-01-03T18:16:13.271" v="142"/>
          <ac:inkMkLst>
            <pc:docMk/>
            <pc:sldMk cId="3636730044" sldId="261"/>
            <ac:inkMk id="34" creationId="{EC602F7F-386A-4E0F-8337-EE28DD72463E}"/>
          </ac:inkMkLst>
        </pc:inkChg>
        <pc:inkChg chg="add del">
          <ac:chgData name="Asadujaman Nur" userId="4650a9c5b0c62333" providerId="LiveId" clId="{B1A36E84-A39F-4E66-B8E7-A00EE974DC7B}" dt="2020-01-03T18:18:15.954" v="180"/>
          <ac:inkMkLst>
            <pc:docMk/>
            <pc:sldMk cId="3636730044" sldId="261"/>
            <ac:inkMk id="35" creationId="{D52EB7E7-889A-4EAE-8289-C05ED3275AB9}"/>
          </ac:inkMkLst>
        </pc:inkChg>
        <pc:inkChg chg="add del">
          <ac:chgData name="Asadujaman Nur" userId="4650a9c5b0c62333" providerId="LiveId" clId="{B1A36E84-A39F-4E66-B8E7-A00EE974DC7B}" dt="2020-01-03T18:16:37.601" v="144"/>
          <ac:inkMkLst>
            <pc:docMk/>
            <pc:sldMk cId="3636730044" sldId="261"/>
            <ac:inkMk id="36" creationId="{15F8BD3D-B77F-4197-B7AB-440E6BB92790}"/>
          </ac:inkMkLst>
        </pc:inkChg>
        <pc:inkChg chg="add del">
          <ac:chgData name="Asadujaman Nur" userId="4650a9c5b0c62333" providerId="LiveId" clId="{B1A36E84-A39F-4E66-B8E7-A00EE974DC7B}" dt="2020-01-03T18:16:51.375" v="153"/>
          <ac:inkMkLst>
            <pc:docMk/>
            <pc:sldMk cId="3636730044" sldId="261"/>
            <ac:inkMk id="37" creationId="{881D3C8F-918C-4BA9-A851-BA8359E6094A}"/>
          </ac:inkMkLst>
        </pc:inkChg>
        <pc:inkChg chg="add del">
          <ac:chgData name="Asadujaman Nur" userId="4650a9c5b0c62333" providerId="LiveId" clId="{B1A36E84-A39F-4E66-B8E7-A00EE974DC7B}" dt="2020-01-03T18:16:51.375" v="153"/>
          <ac:inkMkLst>
            <pc:docMk/>
            <pc:sldMk cId="3636730044" sldId="261"/>
            <ac:inkMk id="38" creationId="{3B02AC6D-20E1-4FCB-A3E0-9B9909311288}"/>
          </ac:inkMkLst>
        </pc:inkChg>
        <pc:inkChg chg="add del">
          <ac:chgData name="Asadujaman Nur" userId="4650a9c5b0c62333" providerId="LiveId" clId="{B1A36E84-A39F-4E66-B8E7-A00EE974DC7B}" dt="2020-01-03T18:16:51.375" v="153"/>
          <ac:inkMkLst>
            <pc:docMk/>
            <pc:sldMk cId="3636730044" sldId="261"/>
            <ac:inkMk id="39" creationId="{ED1B30F6-1384-4A29-93FD-8B4D1562C5BB}"/>
          </ac:inkMkLst>
        </pc:inkChg>
        <pc:inkChg chg="add del">
          <ac:chgData name="Asadujaman Nur" userId="4650a9c5b0c62333" providerId="LiveId" clId="{B1A36E84-A39F-4E66-B8E7-A00EE974DC7B}" dt="2020-01-03T18:16:51.375" v="153"/>
          <ac:inkMkLst>
            <pc:docMk/>
            <pc:sldMk cId="3636730044" sldId="261"/>
            <ac:inkMk id="40" creationId="{91A318C3-9812-44D7-B2D1-BD0B7337D4D6}"/>
          </ac:inkMkLst>
        </pc:inkChg>
        <pc:inkChg chg="add del">
          <ac:chgData name="Asadujaman Nur" userId="4650a9c5b0c62333" providerId="LiveId" clId="{B1A36E84-A39F-4E66-B8E7-A00EE974DC7B}" dt="2020-01-03T18:16:51.375" v="153"/>
          <ac:inkMkLst>
            <pc:docMk/>
            <pc:sldMk cId="3636730044" sldId="261"/>
            <ac:inkMk id="41" creationId="{1FECE3CB-A23A-4361-A831-7E3BEBC6E070}"/>
          </ac:inkMkLst>
        </pc:inkChg>
        <pc:inkChg chg="add del">
          <ac:chgData name="Asadujaman Nur" userId="4650a9c5b0c62333" providerId="LiveId" clId="{B1A36E84-A39F-4E66-B8E7-A00EE974DC7B}" dt="2020-01-03T18:16:51.375" v="153"/>
          <ac:inkMkLst>
            <pc:docMk/>
            <pc:sldMk cId="3636730044" sldId="261"/>
            <ac:inkMk id="42" creationId="{901AFB66-A27D-4843-BE47-2483D22CA6F0}"/>
          </ac:inkMkLst>
        </pc:inkChg>
        <pc:inkChg chg="add del">
          <ac:chgData name="Asadujaman Nur" userId="4650a9c5b0c62333" providerId="LiveId" clId="{B1A36E84-A39F-4E66-B8E7-A00EE974DC7B}" dt="2020-01-03T18:16:51.375" v="153"/>
          <ac:inkMkLst>
            <pc:docMk/>
            <pc:sldMk cId="3636730044" sldId="261"/>
            <ac:inkMk id="43" creationId="{9F3B5C7B-8284-4138-95BA-65CFBEF1545B}"/>
          </ac:inkMkLst>
        </pc:inkChg>
        <pc:inkChg chg="add del">
          <ac:chgData name="Asadujaman Nur" userId="4650a9c5b0c62333" providerId="LiveId" clId="{B1A36E84-A39F-4E66-B8E7-A00EE974DC7B}" dt="2020-01-03T18:16:51.375" v="153"/>
          <ac:inkMkLst>
            <pc:docMk/>
            <pc:sldMk cId="3636730044" sldId="261"/>
            <ac:inkMk id="44" creationId="{EC149A7F-2FDA-48EC-90B0-2E26E1F82FEB}"/>
          </ac:inkMkLst>
        </pc:inkChg>
        <pc:inkChg chg="add del">
          <ac:chgData name="Asadujaman Nur" userId="4650a9c5b0c62333" providerId="LiveId" clId="{B1A36E84-A39F-4E66-B8E7-A00EE974DC7B}" dt="2020-01-03T18:16:54.978" v="157"/>
          <ac:inkMkLst>
            <pc:docMk/>
            <pc:sldMk cId="3636730044" sldId="261"/>
            <ac:inkMk id="45" creationId="{847E9B4C-BD41-47AB-94F8-64246C72ABA5}"/>
          </ac:inkMkLst>
        </pc:inkChg>
        <pc:inkChg chg="add del">
          <ac:chgData name="Asadujaman Nur" userId="4650a9c5b0c62333" providerId="LiveId" clId="{B1A36E84-A39F-4E66-B8E7-A00EE974DC7B}" dt="2020-01-03T18:16:54.978" v="157"/>
          <ac:inkMkLst>
            <pc:docMk/>
            <pc:sldMk cId="3636730044" sldId="261"/>
            <ac:inkMk id="46" creationId="{3CC53BAC-1F37-4C78-8E1A-34C1D950A482}"/>
          </ac:inkMkLst>
        </pc:inkChg>
        <pc:inkChg chg="add del">
          <ac:chgData name="Asadujaman Nur" userId="4650a9c5b0c62333" providerId="LiveId" clId="{B1A36E84-A39F-4E66-B8E7-A00EE974DC7B}" dt="2020-01-03T18:16:54.978" v="157"/>
          <ac:inkMkLst>
            <pc:docMk/>
            <pc:sldMk cId="3636730044" sldId="261"/>
            <ac:inkMk id="47" creationId="{F55D7038-37C7-4DB2-96B1-F1B2D5EC589E}"/>
          </ac:inkMkLst>
        </pc:inkChg>
        <pc:inkChg chg="add del">
          <ac:chgData name="Asadujaman Nur" userId="4650a9c5b0c62333" providerId="LiveId" clId="{B1A36E84-A39F-4E66-B8E7-A00EE974DC7B}" dt="2020-01-03T18:16:54.978" v="157"/>
          <ac:inkMkLst>
            <pc:docMk/>
            <pc:sldMk cId="3636730044" sldId="261"/>
            <ac:inkMk id="48" creationId="{664593F1-9068-4868-BE9F-A0AF3A4AD1C9}"/>
          </ac:inkMkLst>
        </pc:inkChg>
        <pc:inkChg chg="add del">
          <ac:chgData name="Asadujaman Nur" userId="4650a9c5b0c62333" providerId="LiveId" clId="{B1A36E84-A39F-4E66-B8E7-A00EE974DC7B}" dt="2020-01-03T18:18:26.360" v="182"/>
          <ac:inkMkLst>
            <pc:docMk/>
            <pc:sldMk cId="3636730044" sldId="261"/>
            <ac:inkMk id="49" creationId="{404D2CC1-9BDE-4B29-A7AC-61374B0692B3}"/>
          </ac:inkMkLst>
        </pc:inkChg>
        <pc:inkChg chg="add del">
          <ac:chgData name="Asadujaman Nur" userId="4650a9c5b0c62333" providerId="LiveId" clId="{B1A36E84-A39F-4E66-B8E7-A00EE974DC7B}" dt="2020-01-03T18:17:04.390" v="160"/>
          <ac:inkMkLst>
            <pc:docMk/>
            <pc:sldMk cId="3636730044" sldId="261"/>
            <ac:inkMk id="50" creationId="{39903933-C6C2-4158-AE79-3E3AE372A601}"/>
          </ac:inkMkLst>
        </pc:inkChg>
        <pc:inkChg chg="add del">
          <ac:chgData name="Asadujaman Nur" userId="4650a9c5b0c62333" providerId="LiveId" clId="{B1A36E84-A39F-4E66-B8E7-A00EE974DC7B}" dt="2020-01-03T18:17:04.390" v="160"/>
          <ac:inkMkLst>
            <pc:docMk/>
            <pc:sldMk cId="3636730044" sldId="261"/>
            <ac:inkMk id="51" creationId="{1B920F34-4014-4883-B916-694CF22AEB58}"/>
          </ac:inkMkLst>
        </pc:inkChg>
        <pc:inkChg chg="add del">
          <ac:chgData name="Asadujaman Nur" userId="4650a9c5b0c62333" providerId="LiveId" clId="{B1A36E84-A39F-4E66-B8E7-A00EE974DC7B}" dt="2020-01-03T18:17:09.370" v="168"/>
          <ac:inkMkLst>
            <pc:docMk/>
            <pc:sldMk cId="3636730044" sldId="261"/>
            <ac:inkMk id="52" creationId="{487C8BDB-F83D-4148-A199-3A9B26D50204}"/>
          </ac:inkMkLst>
        </pc:inkChg>
        <pc:inkChg chg="add del">
          <ac:chgData name="Asadujaman Nur" userId="4650a9c5b0c62333" providerId="LiveId" clId="{B1A36E84-A39F-4E66-B8E7-A00EE974DC7B}" dt="2020-01-03T18:17:09.370" v="168"/>
          <ac:inkMkLst>
            <pc:docMk/>
            <pc:sldMk cId="3636730044" sldId="261"/>
            <ac:inkMk id="53" creationId="{AB2D778C-3687-4A7B-AE00-2DB8B98B6F04}"/>
          </ac:inkMkLst>
        </pc:inkChg>
        <pc:inkChg chg="add del">
          <ac:chgData name="Asadujaman Nur" userId="4650a9c5b0c62333" providerId="LiveId" clId="{B1A36E84-A39F-4E66-B8E7-A00EE974DC7B}" dt="2020-01-03T18:17:09.370" v="168"/>
          <ac:inkMkLst>
            <pc:docMk/>
            <pc:sldMk cId="3636730044" sldId="261"/>
            <ac:inkMk id="54" creationId="{5203D575-6218-472F-B777-ACBAFEEEA9DD}"/>
          </ac:inkMkLst>
        </pc:inkChg>
        <pc:inkChg chg="add del">
          <ac:chgData name="Asadujaman Nur" userId="4650a9c5b0c62333" providerId="LiveId" clId="{B1A36E84-A39F-4E66-B8E7-A00EE974DC7B}" dt="2020-01-03T18:17:09.370" v="168"/>
          <ac:inkMkLst>
            <pc:docMk/>
            <pc:sldMk cId="3636730044" sldId="261"/>
            <ac:inkMk id="55" creationId="{A1B0F94E-C338-4A83-B4B4-676D0C9C951A}"/>
          </ac:inkMkLst>
        </pc:inkChg>
        <pc:inkChg chg="add del">
          <ac:chgData name="Asadujaman Nur" userId="4650a9c5b0c62333" providerId="LiveId" clId="{B1A36E84-A39F-4E66-B8E7-A00EE974DC7B}" dt="2020-01-03T18:17:09.370" v="168"/>
          <ac:inkMkLst>
            <pc:docMk/>
            <pc:sldMk cId="3636730044" sldId="261"/>
            <ac:inkMk id="56" creationId="{C6FB2B22-A4FA-4FC5-BE97-001F52944526}"/>
          </ac:inkMkLst>
        </pc:inkChg>
        <pc:inkChg chg="add del">
          <ac:chgData name="Asadujaman Nur" userId="4650a9c5b0c62333" providerId="LiveId" clId="{B1A36E84-A39F-4E66-B8E7-A00EE974DC7B}" dt="2020-01-03T18:17:09.370" v="168"/>
          <ac:inkMkLst>
            <pc:docMk/>
            <pc:sldMk cId="3636730044" sldId="261"/>
            <ac:inkMk id="57" creationId="{FE4A4D7D-7320-43C0-BD0C-A5C5CEFD1050}"/>
          </ac:inkMkLst>
        </pc:inkChg>
        <pc:inkChg chg="add del">
          <ac:chgData name="Asadujaman Nur" userId="4650a9c5b0c62333" providerId="LiveId" clId="{B1A36E84-A39F-4E66-B8E7-A00EE974DC7B}" dt="2020-01-03T18:17:09.370" v="168"/>
          <ac:inkMkLst>
            <pc:docMk/>
            <pc:sldMk cId="3636730044" sldId="261"/>
            <ac:inkMk id="58" creationId="{9759AC98-9C05-4C04-AC03-0777FACE10CD}"/>
          </ac:inkMkLst>
        </pc:inkChg>
        <pc:inkChg chg="add del">
          <ac:chgData name="Asadujaman Nur" userId="4650a9c5b0c62333" providerId="LiveId" clId="{B1A36E84-A39F-4E66-B8E7-A00EE974DC7B}" dt="2020-01-03T18:17:09.370" v="168"/>
          <ac:inkMkLst>
            <pc:docMk/>
            <pc:sldMk cId="3636730044" sldId="261"/>
            <ac:inkMk id="59" creationId="{3B67DC6A-E373-409B-9A71-B4592BAA4455}"/>
          </ac:inkMkLst>
        </pc:inkChg>
        <pc:inkChg chg="add del">
          <ac:chgData name="Asadujaman Nur" userId="4650a9c5b0c62333" providerId="LiveId" clId="{B1A36E84-A39F-4E66-B8E7-A00EE974DC7B}" dt="2020-01-03T18:18:17.761" v="181"/>
          <ac:inkMkLst>
            <pc:docMk/>
            <pc:sldMk cId="3636730044" sldId="261"/>
            <ac:inkMk id="60" creationId="{21252221-6720-4EE8-947B-13286D386F40}"/>
          </ac:inkMkLst>
        </pc:inkChg>
        <pc:inkChg chg="add del">
          <ac:chgData name="Asadujaman Nur" userId="4650a9c5b0c62333" providerId="LiveId" clId="{B1A36E84-A39F-4E66-B8E7-A00EE974DC7B}" dt="2020-01-03T18:17:21.375" v="173"/>
          <ac:inkMkLst>
            <pc:docMk/>
            <pc:sldMk cId="3636730044" sldId="261"/>
            <ac:inkMk id="61" creationId="{88F6619F-3C6C-4E9E-9ABB-BD5F6D3F830C}"/>
          </ac:inkMkLst>
        </pc:inkChg>
        <pc:inkChg chg="add del">
          <ac:chgData name="Asadujaman Nur" userId="4650a9c5b0c62333" providerId="LiveId" clId="{B1A36E84-A39F-4E66-B8E7-A00EE974DC7B}" dt="2020-01-03T18:17:21.375" v="173"/>
          <ac:inkMkLst>
            <pc:docMk/>
            <pc:sldMk cId="3636730044" sldId="261"/>
            <ac:inkMk id="62" creationId="{88788E9F-D68A-4283-AA65-66D05A474E75}"/>
          </ac:inkMkLst>
        </pc:inkChg>
        <pc:inkChg chg="add del">
          <ac:chgData name="Asadujaman Nur" userId="4650a9c5b0c62333" providerId="LiveId" clId="{B1A36E84-A39F-4E66-B8E7-A00EE974DC7B}" dt="2020-01-03T18:17:21.375" v="173"/>
          <ac:inkMkLst>
            <pc:docMk/>
            <pc:sldMk cId="3636730044" sldId="261"/>
            <ac:inkMk id="63" creationId="{C2DD0431-7342-4D86-86E7-C36E44E5F373}"/>
          </ac:inkMkLst>
        </pc:inkChg>
        <pc:inkChg chg="add del">
          <ac:chgData name="Asadujaman Nur" userId="4650a9c5b0c62333" providerId="LiveId" clId="{B1A36E84-A39F-4E66-B8E7-A00EE974DC7B}" dt="2020-01-03T18:17:21.375" v="173"/>
          <ac:inkMkLst>
            <pc:docMk/>
            <pc:sldMk cId="3636730044" sldId="261"/>
            <ac:inkMk id="64" creationId="{36134BBF-2F07-4042-AA22-1EDB3B4C8FCD}"/>
          </ac:inkMkLst>
        </pc:inkChg>
        <pc:inkChg chg="add del">
          <ac:chgData name="Asadujaman Nur" userId="4650a9c5b0c62333" providerId="LiveId" clId="{B1A36E84-A39F-4E66-B8E7-A00EE974DC7B}" dt="2020-01-03T18:17:25.786" v="179"/>
          <ac:inkMkLst>
            <pc:docMk/>
            <pc:sldMk cId="3636730044" sldId="261"/>
            <ac:inkMk id="65" creationId="{B808B290-B25F-46B8-B357-8448FB736AA3}"/>
          </ac:inkMkLst>
        </pc:inkChg>
        <pc:inkChg chg="add del">
          <ac:chgData name="Asadujaman Nur" userId="4650a9c5b0c62333" providerId="LiveId" clId="{B1A36E84-A39F-4E66-B8E7-A00EE974DC7B}" dt="2020-01-03T18:17:25.786" v="179"/>
          <ac:inkMkLst>
            <pc:docMk/>
            <pc:sldMk cId="3636730044" sldId="261"/>
            <ac:inkMk id="66" creationId="{819639E5-141A-4EDE-8CCA-1F2AE00B0CFB}"/>
          </ac:inkMkLst>
        </pc:inkChg>
        <pc:inkChg chg="add del">
          <ac:chgData name="Asadujaman Nur" userId="4650a9c5b0c62333" providerId="LiveId" clId="{B1A36E84-A39F-4E66-B8E7-A00EE974DC7B}" dt="2020-01-03T18:17:25.786" v="179"/>
          <ac:inkMkLst>
            <pc:docMk/>
            <pc:sldMk cId="3636730044" sldId="261"/>
            <ac:inkMk id="67" creationId="{1FE5F484-B8E8-4EEB-A20A-D815801F9FF1}"/>
          </ac:inkMkLst>
        </pc:inkChg>
        <pc:inkChg chg="add del">
          <ac:chgData name="Asadujaman Nur" userId="4650a9c5b0c62333" providerId="LiveId" clId="{B1A36E84-A39F-4E66-B8E7-A00EE974DC7B}" dt="2020-01-03T18:17:25.786" v="179"/>
          <ac:inkMkLst>
            <pc:docMk/>
            <pc:sldMk cId="3636730044" sldId="261"/>
            <ac:inkMk id="68" creationId="{7836AAC7-EC3B-4888-BEB5-5B3DE8A3202D}"/>
          </ac:inkMkLst>
        </pc:inkChg>
        <pc:inkChg chg="add del">
          <ac:chgData name="Asadujaman Nur" userId="4650a9c5b0c62333" providerId="LiveId" clId="{B1A36E84-A39F-4E66-B8E7-A00EE974DC7B}" dt="2020-01-03T18:17:25.786" v="179"/>
          <ac:inkMkLst>
            <pc:docMk/>
            <pc:sldMk cId="3636730044" sldId="261"/>
            <ac:inkMk id="69" creationId="{F9D789EE-FD3D-4A5B-8A69-16BE532B1696}"/>
          </ac:inkMkLst>
        </pc:inkChg>
        <pc:inkChg chg="add del">
          <ac:chgData name="Asadujaman Nur" userId="4650a9c5b0c62333" providerId="LiveId" clId="{B1A36E84-A39F-4E66-B8E7-A00EE974DC7B}" dt="2020-01-03T18:17:25.786" v="179"/>
          <ac:inkMkLst>
            <pc:docMk/>
            <pc:sldMk cId="3636730044" sldId="261"/>
            <ac:inkMk id="70" creationId="{677BD56E-9B9A-42D8-9A2B-A33D56E6A123}"/>
          </ac:inkMkLst>
        </pc:inkChg>
        <pc:inkChg chg="add del">
          <ac:chgData name="Asadujaman Nur" userId="4650a9c5b0c62333" providerId="LiveId" clId="{B1A36E84-A39F-4E66-B8E7-A00EE974DC7B}" dt="2020-01-03T18:18:26.361" v="183"/>
          <ac:inkMkLst>
            <pc:docMk/>
            <pc:sldMk cId="3636730044" sldId="261"/>
            <ac:inkMk id="71" creationId="{5C1F2B5F-CEE1-48C6-A948-81CC4FA2CD2E}"/>
          </ac:inkMkLst>
        </pc:inkChg>
      </pc:sldChg>
      <pc:sldChg chg="modSp">
        <pc:chgData name="Asadujaman Nur" userId="4650a9c5b0c62333" providerId="LiveId" clId="{B1A36E84-A39F-4E66-B8E7-A00EE974DC7B}" dt="2020-01-03T21:51:45.565" v="977" actId="207"/>
        <pc:sldMkLst>
          <pc:docMk/>
          <pc:sldMk cId="1018448487" sldId="263"/>
        </pc:sldMkLst>
        <pc:spChg chg="mod">
          <ac:chgData name="Asadujaman Nur" userId="4650a9c5b0c62333" providerId="LiveId" clId="{B1A36E84-A39F-4E66-B8E7-A00EE974DC7B}" dt="2020-01-03T21:51:45.565" v="977" actId="207"/>
          <ac:spMkLst>
            <pc:docMk/>
            <pc:sldMk cId="1018448487" sldId="263"/>
            <ac:spMk id="8" creationId="{B5BC7F2B-A170-47BE-830A-77D3C4D1E365}"/>
          </ac:spMkLst>
        </pc:spChg>
      </pc:sldChg>
      <pc:sldChg chg="add del ord">
        <pc:chgData name="Asadujaman Nur" userId="4650a9c5b0c62333" providerId="LiveId" clId="{B1A36E84-A39F-4E66-B8E7-A00EE974DC7B}" dt="2020-01-03T18:51:02.833" v="358" actId="2696"/>
        <pc:sldMkLst>
          <pc:docMk/>
          <pc:sldMk cId="3617741022" sldId="264"/>
        </pc:sldMkLst>
      </pc:sldChg>
      <pc:sldChg chg="addSp delSp modSp add ord modAnim">
        <pc:chgData name="Asadujaman Nur" userId="4650a9c5b0c62333" providerId="LiveId" clId="{B1A36E84-A39F-4E66-B8E7-A00EE974DC7B}" dt="2020-01-05T14:11:47.475" v="992"/>
        <pc:sldMkLst>
          <pc:docMk/>
          <pc:sldMk cId="1840192531" sldId="265"/>
        </pc:sldMkLst>
        <pc:spChg chg="add mod ord">
          <ac:chgData name="Asadujaman Nur" userId="4650a9c5b0c62333" providerId="LiveId" clId="{B1A36E84-A39F-4E66-B8E7-A00EE974DC7B}" dt="2020-01-03T20:58:40.486" v="508" actId="207"/>
          <ac:spMkLst>
            <pc:docMk/>
            <pc:sldMk cId="1840192531" sldId="265"/>
            <ac:spMk id="3" creationId="{9F3665D3-2451-4ED2-ACC9-A2AC508EB6FA}"/>
          </ac:spMkLst>
        </pc:spChg>
        <pc:picChg chg="add mod">
          <ac:chgData name="Asadujaman Nur" userId="4650a9c5b0c62333" providerId="LiveId" clId="{B1A36E84-A39F-4E66-B8E7-A00EE974DC7B}" dt="2020-01-03T20:57:25.768" v="501" actId="1076"/>
          <ac:picMkLst>
            <pc:docMk/>
            <pc:sldMk cId="1840192531" sldId="265"/>
            <ac:picMk id="2" creationId="{2DC7664B-281A-4FFB-A074-C9527A9CC9E5}"/>
          </ac:picMkLst>
        </pc:picChg>
        <pc:picChg chg="add mod">
          <ac:chgData name="Asadujaman Nur" userId="4650a9c5b0c62333" providerId="LiveId" clId="{B1A36E84-A39F-4E66-B8E7-A00EE974DC7B}" dt="2020-01-03T19:11:44.168" v="447" actId="1076"/>
          <ac:picMkLst>
            <pc:docMk/>
            <pc:sldMk cId="1840192531" sldId="265"/>
            <ac:picMk id="4" creationId="{DE7FAE76-AA21-4991-A87F-E215950ED65E}"/>
          </ac:picMkLst>
        </pc:picChg>
        <pc:picChg chg="add mod">
          <ac:chgData name="Asadujaman Nur" userId="4650a9c5b0c62333" providerId="LiveId" clId="{B1A36E84-A39F-4E66-B8E7-A00EE974DC7B}" dt="2020-01-03T19:10:45.196" v="427" actId="1440"/>
          <ac:picMkLst>
            <pc:docMk/>
            <pc:sldMk cId="1840192531" sldId="265"/>
            <ac:picMk id="6" creationId="{071C5D8B-90FE-42AF-8E54-35998040C697}"/>
          </ac:picMkLst>
        </pc:picChg>
        <pc:picChg chg="del">
          <ac:chgData name="Asadujaman Nur" userId="4650a9c5b0c62333" providerId="LiveId" clId="{B1A36E84-A39F-4E66-B8E7-A00EE974DC7B}" dt="2020-01-03T18:50:52.740" v="356" actId="478"/>
          <ac:picMkLst>
            <pc:docMk/>
            <pc:sldMk cId="1840192531" sldId="265"/>
            <ac:picMk id="8" creationId="{C1F3D895-76EA-42CD-801F-479C393D140C}"/>
          </ac:picMkLst>
        </pc:picChg>
        <pc:picChg chg="add mod">
          <ac:chgData name="Asadujaman Nur" userId="4650a9c5b0c62333" providerId="LiveId" clId="{B1A36E84-A39F-4E66-B8E7-A00EE974DC7B}" dt="2020-01-03T20:57:32.911" v="502" actId="1076"/>
          <ac:picMkLst>
            <pc:docMk/>
            <pc:sldMk cId="1840192531" sldId="265"/>
            <ac:picMk id="9" creationId="{A14FFA91-1B0C-47E0-BDA7-B2B595AF3766}"/>
          </ac:picMkLst>
        </pc:picChg>
        <pc:picChg chg="add mod">
          <ac:chgData name="Asadujaman Nur" userId="4650a9c5b0c62333" providerId="LiveId" clId="{B1A36E84-A39F-4E66-B8E7-A00EE974DC7B}" dt="2020-01-03T19:12:29.953" v="456" actId="14100"/>
          <ac:picMkLst>
            <pc:docMk/>
            <pc:sldMk cId="1840192531" sldId="265"/>
            <ac:picMk id="11" creationId="{5278898F-C275-4062-9EB9-FE24343E1188}"/>
          </ac:picMkLst>
        </pc:picChg>
        <pc:picChg chg="add mod">
          <ac:chgData name="Asadujaman Nur" userId="4650a9c5b0c62333" providerId="LiveId" clId="{B1A36E84-A39F-4E66-B8E7-A00EE974DC7B}" dt="2020-01-03T19:12:06.953" v="451" actId="1076"/>
          <ac:picMkLst>
            <pc:docMk/>
            <pc:sldMk cId="1840192531" sldId="265"/>
            <ac:picMk id="13" creationId="{F0D60EBD-A0EA-4F72-BB92-2D6E73697758}"/>
          </ac:picMkLst>
        </pc:picChg>
        <pc:picChg chg="add mod">
          <ac:chgData name="Asadujaman Nur" userId="4650a9c5b0c62333" providerId="LiveId" clId="{B1A36E84-A39F-4E66-B8E7-A00EE974DC7B}" dt="2020-01-03T19:12:03.167" v="450" actId="1076"/>
          <ac:picMkLst>
            <pc:docMk/>
            <pc:sldMk cId="1840192531" sldId="265"/>
            <ac:picMk id="15" creationId="{CE7F3DE8-EF3B-4317-BB5B-4AE4071B4B6B}"/>
          </ac:picMkLst>
        </pc:picChg>
      </pc:sldChg>
      <pc:sldChg chg="addSp delSp modSp add setBg modAnim">
        <pc:chgData name="Asadujaman Nur" userId="4650a9c5b0c62333" providerId="LiveId" clId="{B1A36E84-A39F-4E66-B8E7-A00EE974DC7B}" dt="2020-01-05T15:37:49.039" v="1651"/>
        <pc:sldMkLst>
          <pc:docMk/>
          <pc:sldMk cId="1200296315" sldId="266"/>
        </pc:sldMkLst>
        <pc:spChg chg="mod topLvl">
          <ac:chgData name="Asadujaman Nur" userId="4650a9c5b0c62333" providerId="LiveId" clId="{B1A36E84-A39F-4E66-B8E7-A00EE974DC7B}" dt="2020-01-05T15:33:23.492" v="1619" actId="165"/>
          <ac:spMkLst>
            <pc:docMk/>
            <pc:sldMk cId="1200296315" sldId="266"/>
            <ac:spMk id="10" creationId="{8953B023-36BC-489F-8305-386E23573585}"/>
          </ac:spMkLst>
        </pc:spChg>
        <pc:spChg chg="mod topLvl">
          <ac:chgData name="Asadujaman Nur" userId="4650a9c5b0c62333" providerId="LiveId" clId="{B1A36E84-A39F-4E66-B8E7-A00EE974DC7B}" dt="2020-01-05T15:33:23.492" v="1619" actId="165"/>
          <ac:spMkLst>
            <pc:docMk/>
            <pc:sldMk cId="1200296315" sldId="266"/>
            <ac:spMk id="13" creationId="{90636ED2-3C3A-4E39-83D0-63AB0D7151F7}"/>
          </ac:spMkLst>
        </pc:spChg>
        <pc:spChg chg="mod topLvl">
          <ac:chgData name="Asadujaman Nur" userId="4650a9c5b0c62333" providerId="LiveId" clId="{B1A36E84-A39F-4E66-B8E7-A00EE974DC7B}" dt="2020-01-05T15:33:23.492" v="1619" actId="165"/>
          <ac:spMkLst>
            <pc:docMk/>
            <pc:sldMk cId="1200296315" sldId="266"/>
            <ac:spMk id="17" creationId="{ACD71B2B-43DE-4F6B-A770-E433F68F335A}"/>
          </ac:spMkLst>
        </pc:spChg>
        <pc:spChg chg="add mod ord">
          <ac:chgData name="Asadujaman Nur" userId="4650a9c5b0c62333" providerId="LiveId" clId="{B1A36E84-A39F-4E66-B8E7-A00EE974DC7B}" dt="2020-01-03T21:47:21.840" v="954" actId="1076"/>
          <ac:spMkLst>
            <pc:docMk/>
            <pc:sldMk cId="1200296315" sldId="266"/>
            <ac:spMk id="19" creationId="{2C365C44-97E0-4576-ABB5-A8F9F8F14696}"/>
          </ac:spMkLst>
        </pc:spChg>
        <pc:grpChg chg="add del mod">
          <ac:chgData name="Asadujaman Nur" userId="4650a9c5b0c62333" providerId="LiveId" clId="{B1A36E84-A39F-4E66-B8E7-A00EE974DC7B}" dt="2020-01-05T15:33:23.492" v="1619" actId="165"/>
          <ac:grpSpMkLst>
            <pc:docMk/>
            <pc:sldMk cId="1200296315" sldId="266"/>
            <ac:grpSpMk id="2" creationId="{47BE3BC6-3B9B-4412-AB4C-0E4977724057}"/>
          </ac:grpSpMkLst>
        </pc:grpChg>
        <pc:picChg chg="add del mod">
          <ac:chgData name="Asadujaman Nur" userId="4650a9c5b0c62333" providerId="LiveId" clId="{B1A36E84-A39F-4E66-B8E7-A00EE974DC7B}" dt="2020-01-03T21:25:24.988" v="712" actId="478"/>
          <ac:picMkLst>
            <pc:docMk/>
            <pc:sldMk cId="1200296315" sldId="266"/>
            <ac:picMk id="3" creationId="{505BE9A0-BF33-444C-8485-D3AC6BCECB5B}"/>
          </ac:picMkLst>
        </pc:picChg>
        <pc:picChg chg="add del mod modCrop">
          <ac:chgData name="Asadujaman Nur" userId="4650a9c5b0c62333" providerId="LiveId" clId="{B1A36E84-A39F-4E66-B8E7-A00EE974DC7B}" dt="2020-01-03T21:33:34.440" v="844" actId="478"/>
          <ac:picMkLst>
            <pc:docMk/>
            <pc:sldMk cId="1200296315" sldId="266"/>
            <ac:picMk id="5" creationId="{FDE0C3D4-AB8E-4744-8B7F-AAF5EB8A6336}"/>
          </ac:picMkLst>
        </pc:picChg>
        <pc:picChg chg="add del mod">
          <ac:chgData name="Asadujaman Nur" userId="4650a9c5b0c62333" providerId="LiveId" clId="{B1A36E84-A39F-4E66-B8E7-A00EE974DC7B}" dt="2020-01-03T21:36:17.218" v="871" actId="478"/>
          <ac:picMkLst>
            <pc:docMk/>
            <pc:sldMk cId="1200296315" sldId="266"/>
            <ac:picMk id="9" creationId="{1DCB1DE4-24FA-419B-B5E4-F0646CF68ECC}"/>
          </ac:picMkLst>
        </pc:picChg>
        <pc:picChg chg="add mod">
          <ac:chgData name="Asadujaman Nur" userId="4650a9c5b0c62333" providerId="LiveId" clId="{B1A36E84-A39F-4E66-B8E7-A00EE974DC7B}" dt="2020-01-03T21:43:28.928" v="936" actId="1076"/>
          <ac:picMkLst>
            <pc:docMk/>
            <pc:sldMk cId="1200296315" sldId="266"/>
            <ac:picMk id="11" creationId="{5E263D5D-83FD-4A0C-8522-972DA549B9EB}"/>
          </ac:picMkLst>
        </pc:picChg>
        <pc:inkChg chg="add del">
          <ac:chgData name="Asadujaman Nur" userId="4650a9c5b0c62333" providerId="LiveId" clId="{B1A36E84-A39F-4E66-B8E7-A00EE974DC7B}" dt="2020-01-03T21:32:34.220" v="835"/>
          <ac:inkMkLst>
            <pc:docMk/>
            <pc:sldMk cId="1200296315" sldId="266"/>
            <ac:inkMk id="6" creationId="{0C625B97-B168-4EB9-A368-DBF9BE5F1401}"/>
          </ac:inkMkLst>
        </pc:inkChg>
        <pc:inkChg chg="add del">
          <ac:chgData name="Asadujaman Nur" userId="4650a9c5b0c62333" providerId="LiveId" clId="{B1A36E84-A39F-4E66-B8E7-A00EE974DC7B}" dt="2020-01-03T21:33:23.696" v="841" actId="9405"/>
          <ac:inkMkLst>
            <pc:docMk/>
            <pc:sldMk cId="1200296315" sldId="266"/>
            <ac:inkMk id="7" creationId="{97A1EDCE-554B-49D2-A8F2-5D7836379EFC}"/>
          </ac:inkMkLst>
        </pc:inkChg>
        <pc:inkChg chg="add del">
          <ac:chgData name="Asadujaman Nur" userId="4650a9c5b0c62333" providerId="LiveId" clId="{B1A36E84-A39F-4E66-B8E7-A00EE974DC7B}" dt="2020-01-03T21:37:48.112" v="884"/>
          <ac:inkMkLst>
            <pc:docMk/>
            <pc:sldMk cId="1200296315" sldId="266"/>
            <ac:inkMk id="12" creationId="{4B007370-E089-47D6-B3E9-DDD25469DD36}"/>
          </ac:inkMkLst>
        </pc:inkChg>
        <pc:inkChg chg="add del">
          <ac:chgData name="Asadujaman Nur" userId="4650a9c5b0c62333" providerId="LiveId" clId="{B1A36E84-A39F-4E66-B8E7-A00EE974DC7B}" dt="2020-01-03T21:38:37.323" v="887"/>
          <ac:inkMkLst>
            <pc:docMk/>
            <pc:sldMk cId="1200296315" sldId="266"/>
            <ac:inkMk id="13" creationId="{2164AF7C-AC85-4E8F-A313-20C6D7990658}"/>
          </ac:inkMkLst>
        </pc:inkChg>
        <pc:inkChg chg="add">
          <ac:chgData name="Asadujaman Nur" userId="4650a9c5b0c62333" providerId="LiveId" clId="{B1A36E84-A39F-4E66-B8E7-A00EE974DC7B}" dt="2020-01-03T21:40:37.660" v="897" actId="9405"/>
          <ac:inkMkLst>
            <pc:docMk/>
            <pc:sldMk cId="1200296315" sldId="266"/>
            <ac:inkMk id="14" creationId="{2D246D1F-D89D-4B9A-832A-4F7B4915786D}"/>
          </ac:inkMkLst>
        </pc:inkChg>
        <pc:inkChg chg="add">
          <ac:chgData name="Asadujaman Nur" userId="4650a9c5b0c62333" providerId="LiveId" clId="{B1A36E84-A39F-4E66-B8E7-A00EE974DC7B}" dt="2020-01-03T21:41:13.010" v="898" actId="9405"/>
          <ac:inkMkLst>
            <pc:docMk/>
            <pc:sldMk cId="1200296315" sldId="266"/>
            <ac:inkMk id="15" creationId="{79518270-AA05-4E8E-9476-A7294A8C4703}"/>
          </ac:inkMkLst>
        </pc:inkChg>
        <pc:inkChg chg="add del">
          <ac:chgData name="Asadujaman Nur" userId="4650a9c5b0c62333" providerId="LiveId" clId="{B1A36E84-A39F-4E66-B8E7-A00EE974DC7B}" dt="2020-01-03T21:41:26.143" v="901"/>
          <ac:inkMkLst>
            <pc:docMk/>
            <pc:sldMk cId="1200296315" sldId="266"/>
            <ac:inkMk id="16" creationId="{A735BC5F-FE4B-436B-837E-502047DB5F99}"/>
          </ac:inkMkLst>
        </pc:inkChg>
        <pc:inkChg chg="add del">
          <ac:chgData name="Asadujaman Nur" userId="4650a9c5b0c62333" providerId="LiveId" clId="{B1A36E84-A39F-4E66-B8E7-A00EE974DC7B}" dt="2020-01-03T21:41:26.143" v="901"/>
          <ac:inkMkLst>
            <pc:docMk/>
            <pc:sldMk cId="1200296315" sldId="266"/>
            <ac:inkMk id="17" creationId="{CE54EC4D-32B0-48F6-9797-868F6EBA1AB0}"/>
          </ac:inkMkLst>
        </pc:inkChg>
        <pc:inkChg chg="add del">
          <ac:chgData name="Asadujaman Nur" userId="4650a9c5b0c62333" providerId="LiveId" clId="{B1A36E84-A39F-4E66-B8E7-A00EE974DC7B}" dt="2020-01-03T21:48:04.844" v="959"/>
          <ac:inkMkLst>
            <pc:docMk/>
            <pc:sldMk cId="1200296315" sldId="266"/>
            <ac:inkMk id="18" creationId="{75D20D35-C57F-4268-8A55-842ECD3795F1}"/>
          </ac:inkMkLst>
        </pc:inkChg>
        <pc:inkChg chg="add del">
          <ac:chgData name="Asadujaman Nur" userId="4650a9c5b0c62333" providerId="LiveId" clId="{B1A36E84-A39F-4E66-B8E7-A00EE974DC7B}" dt="2020-01-03T21:41:37.204" v="905"/>
          <ac:inkMkLst>
            <pc:docMk/>
            <pc:sldMk cId="1200296315" sldId="266"/>
            <ac:inkMk id="20" creationId="{CF87F08C-A441-47E5-ADD0-463448917ED4}"/>
          </ac:inkMkLst>
        </pc:inkChg>
        <pc:inkChg chg="add del">
          <ac:chgData name="Asadujaman Nur" userId="4650a9c5b0c62333" providerId="LiveId" clId="{B1A36E84-A39F-4E66-B8E7-A00EE974DC7B}" dt="2020-01-03T21:41:37.204" v="905"/>
          <ac:inkMkLst>
            <pc:docMk/>
            <pc:sldMk cId="1200296315" sldId="266"/>
            <ac:inkMk id="21" creationId="{44B0202C-9DD6-43F7-A0A5-D22F6F59745D}"/>
          </ac:inkMkLst>
        </pc:inkChg>
        <pc:inkChg chg="add del">
          <ac:chgData name="Asadujaman Nur" userId="4650a9c5b0c62333" providerId="LiveId" clId="{B1A36E84-A39F-4E66-B8E7-A00EE974DC7B}" dt="2020-01-03T21:42:32.015" v="928"/>
          <ac:inkMkLst>
            <pc:docMk/>
            <pc:sldMk cId="1200296315" sldId="266"/>
            <ac:inkMk id="22" creationId="{808A1F26-33D2-4421-BDEF-BDE47884C780}"/>
          </ac:inkMkLst>
        </pc:inkChg>
        <pc:inkChg chg="add del">
          <ac:chgData name="Asadujaman Nur" userId="4650a9c5b0c62333" providerId="LiveId" clId="{B1A36E84-A39F-4E66-B8E7-A00EE974DC7B}" dt="2020-01-03T21:48:03.665" v="957"/>
          <ac:inkMkLst>
            <pc:docMk/>
            <pc:sldMk cId="1200296315" sldId="266"/>
            <ac:inkMk id="23" creationId="{B7DBDCE1-6703-46CC-B38C-1883BC82C170}"/>
          </ac:inkMkLst>
        </pc:inkChg>
        <pc:inkChg chg="add del">
          <ac:chgData name="Asadujaman Nur" userId="4650a9c5b0c62333" providerId="LiveId" clId="{B1A36E84-A39F-4E66-B8E7-A00EE974DC7B}" dt="2020-01-03T21:48:03.665" v="957"/>
          <ac:inkMkLst>
            <pc:docMk/>
            <pc:sldMk cId="1200296315" sldId="266"/>
            <ac:inkMk id="24" creationId="{1C220C50-D39C-4671-B16D-BCC74D721CAC}"/>
          </ac:inkMkLst>
        </pc:inkChg>
        <pc:inkChg chg="add del">
          <ac:chgData name="Asadujaman Nur" userId="4650a9c5b0c62333" providerId="LiveId" clId="{B1A36E84-A39F-4E66-B8E7-A00EE974DC7B}" dt="2020-01-03T21:48:04.844" v="959"/>
          <ac:inkMkLst>
            <pc:docMk/>
            <pc:sldMk cId="1200296315" sldId="266"/>
            <ac:inkMk id="25" creationId="{46E85E96-F23F-4BE2-8465-AABADE1EA9D7}"/>
          </ac:inkMkLst>
        </pc:inkChg>
        <pc:inkChg chg="add del">
          <ac:chgData name="Asadujaman Nur" userId="4650a9c5b0c62333" providerId="LiveId" clId="{B1A36E84-A39F-4E66-B8E7-A00EE974DC7B}" dt="2020-01-03T21:48:04.844" v="959"/>
          <ac:inkMkLst>
            <pc:docMk/>
            <pc:sldMk cId="1200296315" sldId="266"/>
            <ac:inkMk id="26" creationId="{AB93AB33-4A58-455B-BF20-D440CE661637}"/>
          </ac:inkMkLst>
        </pc:inkChg>
        <pc:inkChg chg="add del">
          <ac:chgData name="Asadujaman Nur" userId="4650a9c5b0c62333" providerId="LiveId" clId="{B1A36E84-A39F-4E66-B8E7-A00EE974DC7B}" dt="2020-01-03T21:48:06.936" v="961"/>
          <ac:inkMkLst>
            <pc:docMk/>
            <pc:sldMk cId="1200296315" sldId="266"/>
            <ac:inkMk id="27" creationId="{E73EBF5F-66F7-4009-BF34-8639B446D371}"/>
          </ac:inkMkLst>
        </pc:inkChg>
        <pc:inkChg chg="add del">
          <ac:chgData name="Asadujaman Nur" userId="4650a9c5b0c62333" providerId="LiveId" clId="{B1A36E84-A39F-4E66-B8E7-A00EE974DC7B}" dt="2020-01-03T21:48:06.936" v="961"/>
          <ac:inkMkLst>
            <pc:docMk/>
            <pc:sldMk cId="1200296315" sldId="266"/>
            <ac:inkMk id="28" creationId="{305C98B0-527E-4E55-ADE4-A0ACE66195B3}"/>
          </ac:inkMkLst>
        </pc:inkChg>
        <pc:inkChg chg="add del">
          <ac:chgData name="Asadujaman Nur" userId="4650a9c5b0c62333" providerId="LiveId" clId="{B1A36E84-A39F-4E66-B8E7-A00EE974DC7B}" dt="2020-01-03T21:48:08.734" v="963"/>
          <ac:inkMkLst>
            <pc:docMk/>
            <pc:sldMk cId="1200296315" sldId="266"/>
            <ac:inkMk id="29" creationId="{7A644433-ED43-40FC-80E3-CC9EEE8B107F}"/>
          </ac:inkMkLst>
        </pc:inkChg>
        <pc:inkChg chg="add del">
          <ac:chgData name="Asadujaman Nur" userId="4650a9c5b0c62333" providerId="LiveId" clId="{B1A36E84-A39F-4E66-B8E7-A00EE974DC7B}" dt="2020-01-03T21:48:08.734" v="963"/>
          <ac:inkMkLst>
            <pc:docMk/>
            <pc:sldMk cId="1200296315" sldId="266"/>
            <ac:inkMk id="30" creationId="{137FB77B-D5DB-4747-A285-5C7D2AE2A4E7}"/>
          </ac:inkMkLst>
        </pc:inkChg>
        <pc:inkChg chg="add del">
          <ac:chgData name="Asadujaman Nur" userId="4650a9c5b0c62333" providerId="LiveId" clId="{B1A36E84-A39F-4E66-B8E7-A00EE974DC7B}" dt="2020-01-03T21:48:10.231" v="965"/>
          <ac:inkMkLst>
            <pc:docMk/>
            <pc:sldMk cId="1200296315" sldId="266"/>
            <ac:inkMk id="31" creationId="{F944ABA6-D71A-4517-8111-C2E56E141B10}"/>
          </ac:inkMkLst>
        </pc:inkChg>
        <pc:inkChg chg="add del">
          <ac:chgData name="Asadujaman Nur" userId="4650a9c5b0c62333" providerId="LiveId" clId="{B1A36E84-A39F-4E66-B8E7-A00EE974DC7B}" dt="2020-01-03T21:48:10.231" v="965"/>
          <ac:inkMkLst>
            <pc:docMk/>
            <pc:sldMk cId="1200296315" sldId="266"/>
            <ac:inkMk id="32" creationId="{C6A2CE77-F2DB-4B95-AF84-6569B4D246B7}"/>
          </ac:inkMkLst>
        </pc:inkChg>
        <pc:inkChg chg="add del">
          <ac:chgData name="Asadujaman Nur" userId="4650a9c5b0c62333" providerId="LiveId" clId="{B1A36E84-A39F-4E66-B8E7-A00EE974DC7B}" dt="2020-01-03T21:48:13.829" v="968"/>
          <ac:inkMkLst>
            <pc:docMk/>
            <pc:sldMk cId="1200296315" sldId="266"/>
            <ac:inkMk id="33" creationId="{8B2526DA-618C-485B-A8C7-6712F9FC071D}"/>
          </ac:inkMkLst>
        </pc:inkChg>
        <pc:inkChg chg="add del">
          <ac:chgData name="Asadujaman Nur" userId="4650a9c5b0c62333" providerId="LiveId" clId="{B1A36E84-A39F-4E66-B8E7-A00EE974DC7B}" dt="2020-01-03T21:48:13.829" v="968"/>
          <ac:inkMkLst>
            <pc:docMk/>
            <pc:sldMk cId="1200296315" sldId="266"/>
            <ac:inkMk id="34" creationId="{631094A3-4DD3-4A0B-BC0F-7FAFC2A5FE83}"/>
          </ac:inkMkLst>
        </pc:inkChg>
        <pc:inkChg chg="add del">
          <ac:chgData name="Asadujaman Nur" userId="4650a9c5b0c62333" providerId="LiveId" clId="{B1A36E84-A39F-4E66-B8E7-A00EE974DC7B}" dt="2020-01-03T21:51:18.650" v="974" actId="9405"/>
          <ac:inkMkLst>
            <pc:docMk/>
            <pc:sldMk cId="1200296315" sldId="266"/>
            <ac:inkMk id="35" creationId="{703AD870-0AF8-46F2-9C79-73D95F129009}"/>
          </ac:inkMkLst>
        </pc:inkChg>
        <pc:inkChg chg="add">
          <ac:chgData name="Asadujaman Nur" userId="4650a9c5b0c62333" providerId="LiveId" clId="{B1A36E84-A39F-4E66-B8E7-A00EE974DC7B}" dt="2020-01-03T21:48:13.829" v="968"/>
          <ac:inkMkLst>
            <pc:docMk/>
            <pc:sldMk cId="1200296315" sldId="266"/>
            <ac:inkMk id="36" creationId="{827C3C34-5517-49E3-A709-60AB826462C9}"/>
          </ac:inkMkLst>
        </pc:inkChg>
      </pc:sldChg>
      <pc:sldChg chg="addSp delSp modSp add mod setBg setClrOvrMap">
        <pc:chgData name="Asadujaman Nur" userId="4650a9c5b0c62333" providerId="LiveId" clId="{B1A36E84-A39F-4E66-B8E7-A00EE974DC7B}" dt="2020-01-03T21:23:21.452" v="710"/>
        <pc:sldMkLst>
          <pc:docMk/>
          <pc:sldMk cId="3985869645" sldId="267"/>
        </pc:sldMkLst>
        <pc:spChg chg="add del">
          <ac:chgData name="Asadujaman Nur" userId="4650a9c5b0c62333" providerId="LiveId" clId="{B1A36E84-A39F-4E66-B8E7-A00EE974DC7B}" dt="2020-01-03T21:20:04.939" v="668" actId="26606"/>
          <ac:spMkLst>
            <pc:docMk/>
            <pc:sldMk cId="3985869645" sldId="267"/>
            <ac:spMk id="8" creationId="{B1193618-4E25-4CA2-A90E-01462093F1C5}"/>
          </ac:spMkLst>
        </pc:spChg>
        <pc:picChg chg="mod">
          <ac:chgData name="Asadujaman Nur" userId="4650a9c5b0c62333" providerId="LiveId" clId="{B1A36E84-A39F-4E66-B8E7-A00EE974DC7B}" dt="2020-01-03T21:23:21.452" v="710"/>
          <ac:picMkLst>
            <pc:docMk/>
            <pc:sldMk cId="3985869645" sldId="267"/>
            <ac:picMk id="3" creationId="{505BE9A0-BF33-444C-8485-D3AC6BCECB5B}"/>
          </ac:picMkLst>
        </pc:picChg>
      </pc:sldChg>
      <pc:sldChg chg="addSp delSp modSp modTransition modAnim">
        <pc:chgData name="Asadujaman Nur" userId="4650a9c5b0c62333" providerId="LiveId" clId="{B1A36E84-A39F-4E66-B8E7-A00EE974DC7B}" dt="2020-01-05T14:53:47.023" v="1354"/>
        <pc:sldMkLst>
          <pc:docMk/>
          <pc:sldMk cId="542531170" sldId="268"/>
        </pc:sldMkLst>
        <pc:spChg chg="add del mod">
          <ac:chgData name="Asadujaman Nur" userId="4650a9c5b0c62333" providerId="LiveId" clId="{B1A36E84-A39F-4E66-B8E7-A00EE974DC7B}" dt="2020-01-05T14:38:23.895" v="1219" actId="478"/>
          <ac:spMkLst>
            <pc:docMk/>
            <pc:sldMk cId="542531170" sldId="268"/>
            <ac:spMk id="3" creationId="{AF7395EB-7B43-4C88-9702-3E69F51D945C}"/>
          </ac:spMkLst>
        </pc:spChg>
        <pc:spChg chg="add mod">
          <ac:chgData name="Asadujaman Nur" userId="4650a9c5b0c62333" providerId="LiveId" clId="{B1A36E84-A39F-4E66-B8E7-A00EE974DC7B}" dt="2020-01-05T14:44:53.805" v="1325" actId="207"/>
          <ac:spMkLst>
            <pc:docMk/>
            <pc:sldMk cId="542531170" sldId="268"/>
            <ac:spMk id="4" creationId="{9F2B1397-AB3B-426F-8F9F-5C5F14A5A6BE}"/>
          </ac:spMkLst>
        </pc:spChg>
        <pc:spChg chg="add mod">
          <ac:chgData name="Asadujaman Nur" userId="4650a9c5b0c62333" providerId="LiveId" clId="{B1A36E84-A39F-4E66-B8E7-A00EE974DC7B}" dt="2020-01-05T14:44:57.877" v="1326" actId="207"/>
          <ac:spMkLst>
            <pc:docMk/>
            <pc:sldMk cId="542531170" sldId="268"/>
            <ac:spMk id="6" creationId="{71B1F8D3-D700-4A64-88C3-127E724FC315}"/>
          </ac:spMkLst>
        </pc:spChg>
        <pc:spChg chg="add del mod">
          <ac:chgData name="Asadujaman Nur" userId="4650a9c5b0c62333" providerId="LiveId" clId="{B1A36E84-A39F-4E66-B8E7-A00EE974DC7B}" dt="2020-01-05T14:41:40.369" v="1286"/>
          <ac:spMkLst>
            <pc:docMk/>
            <pc:sldMk cId="542531170" sldId="268"/>
            <ac:spMk id="7" creationId="{3A0C5030-486F-476F-A227-AC3572EEE45B}"/>
          </ac:spMkLst>
        </pc:spChg>
        <pc:spChg chg="add mod">
          <ac:chgData name="Asadujaman Nur" userId="4650a9c5b0c62333" providerId="LiveId" clId="{B1A36E84-A39F-4E66-B8E7-A00EE974DC7B}" dt="2020-01-05T14:45:12.888" v="1329" actId="207"/>
          <ac:spMkLst>
            <pc:docMk/>
            <pc:sldMk cId="542531170" sldId="268"/>
            <ac:spMk id="9" creationId="{E12E53B5-EDB5-4FB0-A424-43F7D5336F3D}"/>
          </ac:spMkLst>
        </pc:spChg>
        <pc:spChg chg="add mod">
          <ac:chgData name="Asadujaman Nur" userId="4650a9c5b0c62333" providerId="LiveId" clId="{B1A36E84-A39F-4E66-B8E7-A00EE974DC7B}" dt="2020-01-05T14:45:08.286" v="1328" actId="6559"/>
          <ac:spMkLst>
            <pc:docMk/>
            <pc:sldMk cId="542531170" sldId="268"/>
            <ac:spMk id="11" creationId="{0F93B86C-5509-4774-AAF0-C3FE581F119D}"/>
          </ac:spMkLst>
        </pc:spChg>
        <pc:grpChg chg="add mod">
          <ac:chgData name="Asadujaman Nur" userId="4650a9c5b0c62333" providerId="LiveId" clId="{B1A36E84-A39F-4E66-B8E7-A00EE974DC7B}" dt="2020-01-05T14:49:37.842" v="1345" actId="164"/>
          <ac:grpSpMkLst>
            <pc:docMk/>
            <pc:sldMk cId="542531170" sldId="268"/>
            <ac:grpSpMk id="12" creationId="{3CA47A68-DBFE-4D7B-AF35-FC2C1C1CF714}"/>
          </ac:grpSpMkLst>
        </pc:grpChg>
        <pc:picChg chg="mod ord">
          <ac:chgData name="Asadujaman Nur" userId="4650a9c5b0c62333" providerId="LiveId" clId="{B1A36E84-A39F-4E66-B8E7-A00EE974DC7B}" dt="2020-01-05T14:49:37.842" v="1345" actId="164"/>
          <ac:picMkLst>
            <pc:docMk/>
            <pc:sldMk cId="542531170" sldId="268"/>
            <ac:picMk id="5" creationId="{A0BFFE14-A96F-4A11-9D86-625F46A77135}"/>
          </ac:picMkLst>
        </pc:picChg>
        <pc:picChg chg="mod">
          <ac:chgData name="Asadujaman Nur" userId="4650a9c5b0c62333" providerId="LiveId" clId="{B1A36E84-A39F-4E66-B8E7-A00EE974DC7B}" dt="2020-01-05T14:49:37.842" v="1345" actId="164"/>
          <ac:picMkLst>
            <pc:docMk/>
            <pc:sldMk cId="542531170" sldId="268"/>
            <ac:picMk id="10" creationId="{B9D1D46E-0D0F-4488-83B2-27E4397DCCAD}"/>
          </ac:picMkLst>
        </pc:picChg>
        <pc:picChg chg="mod">
          <ac:chgData name="Asadujaman Nur" userId="4650a9c5b0c62333" providerId="LiveId" clId="{B1A36E84-A39F-4E66-B8E7-A00EE974DC7B}" dt="2020-01-05T14:49:37.842" v="1345" actId="164"/>
          <ac:picMkLst>
            <pc:docMk/>
            <pc:sldMk cId="542531170" sldId="268"/>
            <ac:picMk id="14" creationId="{93365D86-8F5B-4412-BF5F-C3280BF1D5D6}"/>
          </ac:picMkLst>
        </pc:picChg>
        <pc:picChg chg="mod">
          <ac:chgData name="Asadujaman Nur" userId="4650a9c5b0c62333" providerId="LiveId" clId="{B1A36E84-A39F-4E66-B8E7-A00EE974DC7B}" dt="2020-01-05T14:49:37.842" v="1345" actId="164"/>
          <ac:picMkLst>
            <pc:docMk/>
            <pc:sldMk cId="542531170" sldId="268"/>
            <ac:picMk id="17" creationId="{80DDDD9D-23B9-49E8-AA02-6AF3675F2E8B}"/>
          </ac:picMkLst>
        </pc:picChg>
      </pc:sldChg>
      <pc:sldChg chg="addSp delSp modSp modTransition modAnim">
        <pc:chgData name="Asadujaman Nur" userId="4650a9c5b0c62333" providerId="LiveId" clId="{B1A36E84-A39F-4E66-B8E7-A00EE974DC7B}" dt="2020-01-05T15:27:39.504" v="1594"/>
        <pc:sldMkLst>
          <pc:docMk/>
          <pc:sldMk cId="2462660304" sldId="269"/>
        </pc:sldMkLst>
        <pc:spChg chg="add mod ord">
          <ac:chgData name="Asadujaman Nur" userId="4650a9c5b0c62333" providerId="LiveId" clId="{B1A36E84-A39F-4E66-B8E7-A00EE974DC7B}" dt="2020-01-05T15:18:26.815" v="1547" actId="207"/>
          <ac:spMkLst>
            <pc:docMk/>
            <pc:sldMk cId="2462660304" sldId="269"/>
            <ac:spMk id="2" creationId="{BB5DCBCD-2F6C-4E5A-83E9-F4B3F8C561A4}"/>
          </ac:spMkLst>
        </pc:spChg>
        <pc:picChg chg="mod modCrop">
          <ac:chgData name="Asadujaman Nur" userId="4650a9c5b0c62333" providerId="LiveId" clId="{B1A36E84-A39F-4E66-B8E7-A00EE974DC7B}" dt="2020-01-05T15:11:22.638" v="1483" actId="2085"/>
          <ac:picMkLst>
            <pc:docMk/>
            <pc:sldMk cId="2462660304" sldId="269"/>
            <ac:picMk id="5" creationId="{694E19AD-235A-4EBD-A533-18345A7BD496}"/>
          </ac:picMkLst>
        </pc:picChg>
        <pc:picChg chg="mod">
          <ac:chgData name="Asadujaman Nur" userId="4650a9c5b0c62333" providerId="LiveId" clId="{B1A36E84-A39F-4E66-B8E7-A00EE974DC7B}" dt="2020-01-05T15:16:20.132" v="1538" actId="1440"/>
          <ac:picMkLst>
            <pc:docMk/>
            <pc:sldMk cId="2462660304" sldId="269"/>
            <ac:picMk id="9" creationId="{36E5DF26-0F04-404B-A54B-4FCAB3F21ED9}"/>
          </ac:picMkLst>
        </pc:picChg>
        <pc:picChg chg="mod">
          <ac:chgData name="Asadujaman Nur" userId="4650a9c5b0c62333" providerId="LiveId" clId="{B1A36E84-A39F-4E66-B8E7-A00EE974DC7B}" dt="2020-01-05T15:16:24.978" v="1539" actId="1440"/>
          <ac:picMkLst>
            <pc:docMk/>
            <pc:sldMk cId="2462660304" sldId="269"/>
            <ac:picMk id="11" creationId="{3F67E345-B463-40A1-8498-1B809831D165}"/>
          </ac:picMkLst>
        </pc:picChg>
        <pc:picChg chg="mod">
          <ac:chgData name="Asadujaman Nur" userId="4650a9c5b0c62333" providerId="LiveId" clId="{B1A36E84-A39F-4E66-B8E7-A00EE974DC7B}" dt="2020-01-05T15:16:28.579" v="1541" actId="1440"/>
          <ac:picMkLst>
            <pc:docMk/>
            <pc:sldMk cId="2462660304" sldId="269"/>
            <ac:picMk id="13" creationId="{5B192CE9-8551-4176-8615-A5232537210F}"/>
          </ac:picMkLst>
        </pc:picChg>
        <pc:picChg chg="mod">
          <ac:chgData name="Asadujaman Nur" userId="4650a9c5b0c62333" providerId="LiveId" clId="{B1A36E84-A39F-4E66-B8E7-A00EE974DC7B}" dt="2020-01-05T15:16:15.770" v="1537" actId="1440"/>
          <ac:picMkLst>
            <pc:docMk/>
            <pc:sldMk cId="2462660304" sldId="269"/>
            <ac:picMk id="15" creationId="{5662C2A1-465E-4401-A62D-282B790EDD55}"/>
          </ac:picMkLst>
        </pc:picChg>
        <pc:picChg chg="mod">
          <ac:chgData name="Asadujaman Nur" userId="4650a9c5b0c62333" providerId="LiveId" clId="{B1A36E84-A39F-4E66-B8E7-A00EE974DC7B}" dt="2020-01-05T15:18:49.320" v="1548" actId="1440"/>
          <ac:picMkLst>
            <pc:docMk/>
            <pc:sldMk cId="2462660304" sldId="269"/>
            <ac:picMk id="17" creationId="{961339BB-E7BA-416D-8893-0981D56D1023}"/>
          </ac:picMkLst>
        </pc:picChg>
        <pc:picChg chg="mod">
          <ac:chgData name="Asadujaman Nur" userId="4650a9c5b0c62333" providerId="LiveId" clId="{B1A36E84-A39F-4E66-B8E7-A00EE974DC7B}" dt="2020-01-05T15:16:32.459" v="1542" actId="1440"/>
          <ac:picMkLst>
            <pc:docMk/>
            <pc:sldMk cId="2462660304" sldId="269"/>
            <ac:picMk id="23" creationId="{6F3B022F-28AD-4772-B4D0-947F9FDBF2AC}"/>
          </ac:picMkLst>
        </pc:picChg>
        <pc:inkChg chg="add del">
          <ac:chgData name="Asadujaman Nur" userId="4650a9c5b0c62333" providerId="LiveId" clId="{B1A36E84-A39F-4E66-B8E7-A00EE974DC7B}" dt="2020-01-05T15:02:22.434" v="1462" actId="9405"/>
          <ac:inkMkLst>
            <pc:docMk/>
            <pc:sldMk cId="2462660304" sldId="269"/>
            <ac:inkMk id="2" creationId="{0AF24BB2-B598-48ED-B7D0-7986F17D211B}"/>
          </ac:inkMkLst>
        </pc:inkChg>
        <pc:inkChg chg="add del">
          <ac:chgData name="Asadujaman Nur" userId="4650a9c5b0c62333" providerId="LiveId" clId="{B1A36E84-A39F-4E66-B8E7-A00EE974DC7B}" dt="2020-01-05T15:02:21.611" v="1461" actId="9405"/>
          <ac:inkMkLst>
            <pc:docMk/>
            <pc:sldMk cId="2462660304" sldId="269"/>
            <ac:inkMk id="3" creationId="{9C43F61F-88AA-4FF8-A73C-22A4A68C68DD}"/>
          </ac:inkMkLst>
        </pc:inkChg>
        <pc:inkChg chg="add del">
          <ac:chgData name="Asadujaman Nur" userId="4650a9c5b0c62333" providerId="LiveId" clId="{B1A36E84-A39F-4E66-B8E7-A00EE974DC7B}" dt="2020-01-05T15:02:20.587" v="1460" actId="9405"/>
          <ac:inkMkLst>
            <pc:docMk/>
            <pc:sldMk cId="2462660304" sldId="269"/>
            <ac:inkMk id="4" creationId="{FBA90200-3C8F-4A3B-8A01-734509F52A03}"/>
          </ac:inkMkLst>
        </pc:inkChg>
        <pc:inkChg chg="add del">
          <ac:chgData name="Asadujaman Nur" userId="4650a9c5b0c62333" providerId="LiveId" clId="{B1A36E84-A39F-4E66-B8E7-A00EE974DC7B}" dt="2020-01-05T15:02:20.106" v="1459" actId="9405"/>
          <ac:inkMkLst>
            <pc:docMk/>
            <pc:sldMk cId="2462660304" sldId="269"/>
            <ac:inkMk id="6" creationId="{B6D7B13D-3739-4D78-8882-460EA323BA9D}"/>
          </ac:inkMkLst>
        </pc:inkChg>
        <pc:inkChg chg="add del">
          <ac:chgData name="Asadujaman Nur" userId="4650a9c5b0c62333" providerId="LiveId" clId="{B1A36E84-A39F-4E66-B8E7-A00EE974DC7B}" dt="2020-01-05T15:02:19.719" v="1458" actId="9405"/>
          <ac:inkMkLst>
            <pc:docMk/>
            <pc:sldMk cId="2462660304" sldId="269"/>
            <ac:inkMk id="7" creationId="{71DB3D64-8BD8-4168-A60A-41EE79AEF413}"/>
          </ac:inkMkLst>
        </pc:inkChg>
        <pc:inkChg chg="add del">
          <ac:chgData name="Asadujaman Nur" userId="4650a9c5b0c62333" providerId="LiveId" clId="{B1A36E84-A39F-4E66-B8E7-A00EE974DC7B}" dt="2020-01-05T15:02:19.229" v="1457" actId="9405"/>
          <ac:inkMkLst>
            <pc:docMk/>
            <pc:sldMk cId="2462660304" sldId="269"/>
            <ac:inkMk id="8" creationId="{7B9371DC-4737-4897-9943-222DCB101348}"/>
          </ac:inkMkLst>
        </pc:inkChg>
        <pc:inkChg chg="add del">
          <ac:chgData name="Asadujaman Nur" userId="4650a9c5b0c62333" providerId="LiveId" clId="{B1A36E84-A39F-4E66-B8E7-A00EE974DC7B}" dt="2020-01-05T15:02:18.316" v="1456" actId="9405"/>
          <ac:inkMkLst>
            <pc:docMk/>
            <pc:sldMk cId="2462660304" sldId="269"/>
            <ac:inkMk id="10" creationId="{DFF90687-5A03-4A03-A97B-A97608D23393}"/>
          </ac:inkMkLst>
        </pc:inkChg>
        <pc:inkChg chg="add del">
          <ac:chgData name="Asadujaman Nur" userId="4650a9c5b0c62333" providerId="LiveId" clId="{B1A36E84-A39F-4E66-B8E7-A00EE974DC7B}" dt="2020-01-05T15:02:17.881" v="1455" actId="9405"/>
          <ac:inkMkLst>
            <pc:docMk/>
            <pc:sldMk cId="2462660304" sldId="269"/>
            <ac:inkMk id="12" creationId="{B26AF135-1B13-4765-A3E7-BCC7ED700914}"/>
          </ac:inkMkLst>
        </pc:inkChg>
        <pc:inkChg chg="add del">
          <ac:chgData name="Asadujaman Nur" userId="4650a9c5b0c62333" providerId="LiveId" clId="{B1A36E84-A39F-4E66-B8E7-A00EE974DC7B}" dt="2020-01-05T15:02:16.280" v="1454"/>
          <ac:inkMkLst>
            <pc:docMk/>
            <pc:sldMk cId="2462660304" sldId="269"/>
            <ac:inkMk id="14" creationId="{F7211F57-6C3A-4F01-9FAC-B75B169769E0}"/>
          </ac:inkMkLst>
        </pc:inkChg>
        <pc:inkChg chg="add del">
          <ac:chgData name="Asadujaman Nur" userId="4650a9c5b0c62333" providerId="LiveId" clId="{B1A36E84-A39F-4E66-B8E7-A00EE974DC7B}" dt="2020-01-05T15:02:15.584" v="1453" actId="9405"/>
          <ac:inkMkLst>
            <pc:docMk/>
            <pc:sldMk cId="2462660304" sldId="269"/>
            <ac:inkMk id="16" creationId="{2ED417DE-5123-4F3B-B14F-AB9C9C55FF21}"/>
          </ac:inkMkLst>
        </pc:inkChg>
      </pc:sldChg>
      <pc:sldChg chg="addSp delSp modSp add mod modTransition setBg">
        <pc:chgData name="Asadujaman Nur" userId="4650a9c5b0c62333" providerId="LiveId" clId="{B1A36E84-A39F-4E66-B8E7-A00EE974DC7B}" dt="2020-01-05T15:39:51.136" v="1692"/>
        <pc:sldMkLst>
          <pc:docMk/>
          <pc:sldMk cId="1306484979" sldId="270"/>
        </pc:sldMkLst>
        <pc:spChg chg="mod">
          <ac:chgData name="Asadujaman Nur" userId="4650a9c5b0c62333" providerId="LiveId" clId="{B1A36E84-A39F-4E66-B8E7-A00EE974DC7B}" dt="2020-01-05T15:39:08.239" v="1691" actId="26606"/>
          <ac:spMkLst>
            <pc:docMk/>
            <pc:sldMk cId="1306484979" sldId="270"/>
            <ac:spMk id="2" creationId="{B93F78B7-56D0-44ED-89AC-0C2C91D70BBA}"/>
          </ac:spMkLst>
        </pc:spChg>
        <pc:spChg chg="del">
          <ac:chgData name="Asadujaman Nur" userId="4650a9c5b0c62333" providerId="LiveId" clId="{B1A36E84-A39F-4E66-B8E7-A00EE974DC7B}" dt="2020-01-05T15:38:47.124" v="1689" actId="478"/>
          <ac:spMkLst>
            <pc:docMk/>
            <pc:sldMk cId="1306484979" sldId="270"/>
            <ac:spMk id="3" creationId="{E189DEF2-6F6A-4ABF-A63F-D5DA935D1021}"/>
          </ac:spMkLst>
        </pc:spChg>
        <pc:spChg chg="add">
          <ac:chgData name="Asadujaman Nur" userId="4650a9c5b0c62333" providerId="LiveId" clId="{B1A36E84-A39F-4E66-B8E7-A00EE974DC7B}" dt="2020-01-05T15:39:08.239" v="1691" actId="26606"/>
          <ac:spMkLst>
            <pc:docMk/>
            <pc:sldMk cId="1306484979" sldId="270"/>
            <ac:spMk id="7" creationId="{23962611-DFD5-4092-AAFD-559E3DFCE2C9}"/>
          </ac:spMkLst>
        </pc:spChg>
        <pc:picChg chg="add">
          <ac:chgData name="Asadujaman Nur" userId="4650a9c5b0c62333" providerId="LiveId" clId="{B1A36E84-A39F-4E66-B8E7-A00EE974DC7B}" dt="2020-01-05T15:39:08.239" v="1691" actId="26606"/>
          <ac:picMkLst>
            <pc:docMk/>
            <pc:sldMk cId="1306484979" sldId="270"/>
            <ac:picMk id="9" creationId="{2270F1FA-0425-408F-9861-80BF5AFB276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3T21:40:37.6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7255 0 0,'0'0'640'0'0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3T21:41:13.0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4013 905 2359 0 0,'0'0'275'0'0,"0"0"281"0"0,-10-4 1449 0 0,5 0-1769 0 0,3 3-166 0 0,-5-2-48 0 0,7 2-20 0 0,-1 1 0 0 0,1 0 0 0 0,-1 0 0 0 0,1-1 0 0 0,-1 1 0 0 0,1 0 0 0 0,-1 0 0 0 0,1 0 0 0 0,-1 0 0 0 0,0 0 0 0 0,1 0 0 0 0,-1 0 0 0 0,1 0-1 0 0,-1 0 1 0 0,1 0 0 0 0,-1 0 0 0 0,1 0 0 0 0,-1 0 0 0 0,0 0 0 0 0,1 0 0 0 0,-1 0 0 0 0,1 1 0 0 0,-1-1 0 0 0,1 0 0 0 0,-1 1 0 0 0,1-1 0 0 0,-1 0 0 0 0,1 1-1 0 0,-1-1-1 0 0,0 1 4 0 0,-4 1 107 0 0,0 0 0 0 0,0 1-1 0 0,0 0 1 0 0,0 0 0 0 0,0 0-111 0 0,-6 3 430 0 0,9-5-376 0 0,0 0-1 0 0,0 0 0 0 0,1-1 1 0 0,-1 1-1 0 0,0 0 0 0 0,1 1 1 0 0,-1-1-1 0 0,1 0 0 0 0,-1 0 1 0 0,1 1-1 0 0,-1 0-53 0 0,-12 10 773 0 0,-17 12 131 0 0,30-24-891 0 0,1 1-1 0 0,-1-1 0 0 0,1 1 1 0 0,-1-1-1 0 0,0 0 0 0 0,1 1 1 0 0,-1-1-1 0 0,1 1 0 0 0,-1-1 1 0 0,1 1-1 0 0,-1 0 0 0 0,1-1 1 0 0,0 1-1 0 0,-1-1 0 0 0,1 1 1 0 0,0 0-1 0 0,-1 0-12 0 0,-9 16 82 0 0,-5-2 97 0 0,14-14-186 0 0,0-1 14 0 0,0 1-1 0 0,0-1 1 0 0,0 0-1 0 0,0 1 1 0 0,1 0-1 0 0,-1-1 1 0 0,0 1-1 0 0,0-1 1 0 0,1 1-1 0 0,-1 0 1 0 0,0-1-1 0 0,1 1 1 0 0,-1 0-1 0 0,1 0 1 0 0,-1-1-1 0 0,1 1 1 0 0,-1 0-1 0 0,1 0-6 0 0,-7 14 27 0 0,6-11-27 0 0,-15 18 0 0 0,14-20 54 0 0,0 0 0 0 0,0 0-1 0 0,1 0 1 0 0,-1 0 0 0 0,-1 0 0 0 0,1 0-1 0 0,0-1 1 0 0,0 1 0 0 0,-1-1-1 0 0,1 1 1 0 0,-2 0-54 0 0,0 0 49 0 0,2-1 71 0 0,2-1-33 0 0,-1 0-72 0 0,-3 1 73 0 0,-9 12 96 0 0,11-10-121 0 0,-14 7 28 0 0,6-6-91 0 0,6-2 24 0 0,0 0 0 0 0,0 0 1 0 0,0 0-1 0 0,0 0 0 0 0,0 0 0 0 0,0 1 0 0 0,-2 2-24 0 0,-8 7 42 0 0,-1 1 99 0 0,11-9-137 0 0,0 0-1 0 0,0-1 1 0 0,-1 1 0 0 0,0-1-1 0 0,1 0 1 0 0,-1 0 0 0 0,0 0 0 0 0,-2 0-4 0 0,1 0 63 0 0,0 0 0 0 0,0 0 0 0 0,0 0 0 0 0,1 1 0 0 0,0 0 0 0 0,-4 4-63 0 0,-2 0 187 0 0,8-6-128 0 0,-17 12 10 0 0,5-1 8 0 0,7-5-13 0 0,-3 4-31 0 0,9-9-12 0 0,-11 7-11 0 0,-7 4-10 0 0,3-1 0 0 0,14-10 0 0 0,-12 7 0 0 0,-20 10 195 0 0,10 2 224 0 0,14-16-338 0 0,7-4-53 0 0,0 0-1 0 0,0 0 0 0 0,0 1 0 0 0,1-1 0 0 0,-1 1 0 0 0,0 0 1 0 0,-2 3-28 0 0,-2 1 10 0 0,0 0 1 0 0,-1-1 42 0 0,-4 2-18 0 0,11-6-15 0 0,-9 9-11 0 0,-5 5-9 0 0,16-15 1 0 0,-1 0 0 0 0,0-1 0 0 0,0 1 0 0 0,0 0 0 0 0,0 0 0 0 0,0 0 0 0 0,1-1 1 0 0,-1 1-1 0 0,0-1 0 0 0,-1 1 0 0 0,1-1 0 0 0,0 1 0 0 0,0-1 0 0 0,0 1 0 0 0,0-1 0 0 0,-1 0-1 0 0,-4 2 26 0 0,-18 15 11 0 0,11-8 160 0 0,10-7-156 0 0,0 0 0 0 0,0 1 0 0 0,0-1 0 0 0,1 1 0 0 0,-1-1 0 0 0,0 2-41 0 0,-23 22 117 0 0,-19 23-117 0 0,31-34 54 0 0,-39 30 74 0 0,35-31-118 0 0,-9 7-10 0 0,16-12 0 0 0,6-5-22 0 0,0 1 0 0 0,-1-1 0 0 0,1 0 0 0 0,-5 1 22 0 0,0 1 0 0 0,-20 10 64 0 0,28-14-64 0 0,1-1 0 0 0,0 0 0 0 0,0 0 0 0 0,0-1 0 0 0,0 1 0 0 0,0 0 0 0 0,0-1 0 0 0,0 1 0 0 0,0-1 0 0 0,0 0 0 0 0,-1 1 0 0 0,1-1 0 0 0,0 0 0 0 0,0 0 0 0 0,0 1 0 0 0,-1-1 0 0 0,-18 2 0 0 0,17-2 0 0 0,-23 11 0 0 0,6-6 0 0 0,-7 8 84 0 0,-7 4-40 0 0,23-10-113 0 0,10-6 69 0 0,-1 1 1 0 0,0-1 0 0 0,1 1-1 0 0,-1-1 1 0 0,0 0-1 0 0,0 0 1 0 0,0 0 0 0 0,0 0-1 0 0,-1 0 0 0 0,0 0 0 0 0,2-1 0 0 0,0 0 0 0 0,0 0 0 0 0,0 0 0 0 0,1 0 0 0 0,-1 1 0 0 0,0-1 0 0 0,0 0 0 0 0,1 0 0 0 0,-1 1 0 0 0,0-1 0 0 0,0 1 0 0 0,1-1 0 0 0,-1 1 0 0 0,1-1 0 0 0,-1 1 0 0 0,0-1 0 0 0,1 1 0 0 0,-1-1 0 0 0,1 1 0 0 0,-1 0 0 0 0,1 0 0 0 0,-2 1 1 0 0,2-1 2 0 0,-1 0 0 0 0,1 0 0 0 0,-1-1-1 0 0,1 1 1 0 0,-1 0 0 0 0,1-1 0 0 0,-1 1-1 0 0,0 0 1 0 0,1-1 0 0 0,-1 1 0 0 0,0-1-1 0 0,1 1 1 0 0,-1-1 0 0 0,0 0 0 0 0,0 1-1 0 0,1-1 1 0 0,-1 0 0 0 0,0 1 0 0 0,0-1-3 0 0,-33 17 10 0 0,20-9-7 0 0,9-6-28 0 0,-5 0-17 0 0,-3 3 42 0 0,11-2 0 0 0,-19 8 0 0 0,12-5 11 0 0,-1 0 32 0 0,0-1-33 0 0,0-1-10 0 0,-1-3 0 0 0,2 3 0 0 0,-1 2 0 0 0,1-2 0 0 0,0 0 0 0 0,0 1 0 0 0,-8 4-15 0 0,15-9 11 0 0,0 1 0 0 0,0 0 0 0 0,1 0 0 0 0,-1 0 0 0 0,0 1 0 0 0,0-1 0 0 0,1 0 0 0 0,-1 1-1 0 0,0-1 1 0 0,1 1 0 0 0,0 0 0 0 0,-1 0 4 0 0,-10 9 2 0 0,7-9 9 0 0,4-2-7 0 0,-1 0-1 0 0,1 0 0 0 0,0 0 0 0 0,0 1 0 0 0,0-1 1 0 0,0 0-1 0 0,-1 1 0 0 0,1-1 0 0 0,0 0 0 0 0,0 1 0 0 0,0-1 1 0 0,0 1-1 0 0,0 0 0 0 0,0-1 0 0 0,0 1 0 0 0,0 0-3 0 0,-8 6 7 0 0,-35 25-14 0 0,13-10-44 0 0,-4 6 38 0 0,26-22 13 0 0,1 1 0 0 0,0-1 0 0 0,1 2 0 0 0,-2 0 0 0 0,-2 4 0 0 0,-3 1 0 0 0,-1-1 0 0 0,-5 2 0 0 0,14-10 0 0 0,-4 4 27 0 0,-1-1 1 0 0,-9 4-28 0 0,16-9 1 0 0,0 0 0 0 0,0 1 0 0 0,0-1 0 0 0,1 1 1 0 0,-1-1-1 0 0,1 1 0 0 0,0 0 0 0 0,-2 2-1 0 0,-18 14-10 0 0,18-15-16 0 0,3-3 23 0 0,0 1 0 0 0,0-1-1 0 0,0 1 1 0 0,0 0 0 0 0,0-1 0 0 0,1 1 0 0 0,-1 0 0 0 0,1 0 0 0 0,-2 2 3 0 0,-7 13 0 0 0,7-11 7 0 0,0 0 1 0 0,-1 0 0 0 0,0-1 0 0 0,0 1-1 0 0,0-1 1 0 0,-1 0 0 0 0,-1 1-8 0 0,-15 20 10 0 0,19-23-10 0 0,-18 15-53 0 0,14-14 43 0 0,-3 6 10 0 0,-5 7-1 0 0,-12 6 1 0 0,13-9 0 0 0,-1 6 0 0 0,-1-4 0 0 0,2 2 0 0 0,11-14 0 0 0,-1 0 0 0 0,0 0 0 0 0,1 0 0 0 0,-2 0 0 0 0,1 0 0 0 0,0-1 0 0 0,-4 3 0 0 0,3-2 0 0 0,-5 8 0 0 0,2 2 0 0 0,4-7 0 0 0,1-4 0 0 0,1 0 0 0 0,-1 0 0 0 0,1-1 0 0 0,-1 1 0 0 0,0 0 0 0 0,0-1 0 0 0,0 0 0 0 0,0 1 0 0 0,-9 10 0 0 0,5-5 0 0 0,0-1 0 0 0,0 0 0 0 0,-1 0 0 0 0,0 0 0 0 0,0-1 0 0 0,-7 5 0 0 0,8-7 0 0 0,0 0 0 0 0,1 1 0 0 0,0 0 0 0 0,-4 3 0 0 0,-9 10 0 0 0,-41 34 64 0 0,-19 13-136 0 0,6-5 144 0 0,56-44-81 0 0,12-10-5 0 0,-1-1 1 0 0,0 0-1 0 0,1 0 0 0 0,-6 3 14 0 0,5-5 0 0 0,4-2 0 0 0,-1 0 0 0 0,1 0 0 0 0,-1 1 0 0 0,1-1 0 0 0,0 0 0 0 0,-1 1 0 0 0,1-1 0 0 0,0 1 0 0 0,0-1 0 0 0,0 1 0 0 0,0 0 0 0 0,0-1 0 0 0,0 1 0 0 0,-3 6 0 0 0,2-4 0 0 0,0-1 0 0 0,0 1 0 0 0,-1-1 0 0 0,1 0 0 0 0,-1 0 0 0 0,-2 2 0 0 0,2-2 0 0 0,-15 19 0 0 0,11-13 0 0 0,0 0 0 0 0,2 0 0 0 0,0 0 0 0 0,3-5 0 0 0,-3 8 0 0 0,-3 2 0 0 0,-1 5 0 0 0,8-16 0 0 0,1-2 0 0 0,0 0 0 0 0,-1 0 0 0 0,1 0 0 0 0,0 0 0 0 0,-1 0 0 0 0,1 0 0 0 0,0 0 0 0 0,-1-1 0 0 0,1 1 0 0 0,-1 0 0 0 0,0 0 0 0 0,1 0 0 0 0,-1-1 0 0 0,0 1 0 0 0,1 0 0 0 0,-1-1 0 0 0,0 1 0 0 0,0 0 0 0 0,-4 3 0 0 0,4-3 0 0 0,-1 0 0 0 0,1 0 0 0 0,0 0 0 0 0,0 0 0 0 0,0 0 0 0 0,0 0 0 0 0,0 1 0 0 0,0-1 0 0 0,0 0 0 0 0,0 1 0 0 0,1-1 0 0 0,-1 0 0 0 0,0 1 0 0 0,0 0 0 0 0,-8 12 0 0 0,-3-3 0 0 0,0 5 0 0 0,-13 24 0 0 0,-17 33 0 0 0,32-54 0 0 0,8-14 0 0 0,0-1 0 0 0,-1 1 0 0 0,1-1 0 0 0,-1 1 0 0 0,0-1 0 0 0,0 0 0 0 0,-1 0 0 0 0,1-1 0 0 0,-2 2 0 0 0,-44 47 0 0 0,42-43 11 0 0,0-1 32 0 0,-1 3-32 0 0,-3 1-13 0 0,-4 3 3 0 0,4-3-1 0 0,1-4 0 0 0,9-7 0 0 0,-16 9 11 0 0,9-5 27 0 0,1 0 0 0 0,0 0 1 0 0,-5 5-39 0 0,5-5 2 0 0,-9 8-2 0 0,0 1 0 0 0,-5 8 0 0 0,10-13 0 0 0,7-6 0 0 0,1 1 0 0 0,-1 0 0 0 0,1-1 0 0 0,0 1 0 0 0,0 0 0 0 0,0 0 0 0 0,0 1 0 0 0,-1 1 0 0 0,2-1 0 0 0,-13 14 0 0 0,12-15 0 0 0,-4 4 0 0 0,0 2 0 0 0,1-1 0 0 0,0 1 0 0 0,1 0 0 0 0,-3 6 0 0 0,7-12 0 0 0,0-3 0 0 0,0 0 0 0 0,1 0 0 0 0,-1 1 0 0 0,0-1 0 0 0,0 0 0 0 0,0 0 0 0 0,0 0 0 0 0,0 0 0 0 0,0 0 0 0 0,0 0 0 0 0,0 0 0 0 0,-1 0 0 0 0,-3 3 0 0 0,-1 2 16 0 0,0 0-1 0 0,0 1 0 0 0,1 0 1 0 0,-1 0-1 0 0,2 0 0 0 0,-4 7-15 0 0,-5 11 147 0 0,-4 17-147 0 0,-2 2 33 0 0,10-8-33 0 0,-19 25 0 0 0,12-19 0 0 0,4-6 0 0 0,12-33 0 0 0,-1-1 0 0 0,0 1 0 0 0,0-1 0 0 0,0 1 0 0 0,0-1 0 0 0,0 0 0 0 0,0 0 0 0 0,-2 3 0 0 0,-10 15 0 0 0,-4 7 0 0 0,-9 11 0 0 0,20-28 0 0 0,0-1 0 0 0,0 1 0 0 0,0 1 11 0 0,0-2 32 0 0,0 0-33 0 0,-3 9-1 0 0,6-13 16 0 0,-9 11 1 0 0,-23 31 50 0 0,23-34-76 0 0,0-5 0 0 0,-15 15 0 0 0,-1 11 64 0 0,20-24-64 0 0,5-7 0 0 0,-5 13 0 0 0,7-12 0 0 0,-16 21 0 0 0,16-25 0 0 0,-2 4 0 0 0,0 1 0 0 0,0-1 0 0 0,1 1 0 0 0,-1 0 0 0 0,1 0 0 0 0,-1 4 0 0 0,-10 21 0 0 0,5-6 0 0 0,2-1 0 0 0,3-10 0 0 0,-2 1 0 0 0,0 0 0 0 0,-1 0 0 0 0,-4 6 0 0 0,-5 10 0 0 0,1 2 0 0 0,13-30 0 0 0,0 1 0 0 0,0-1 0 0 0,0 0 0 0 0,1 1 0 0 0,-1-1 0 0 0,0 1 0 0 0,1-1 0 0 0,0 1 0 0 0,-1 1 0 0 0,1 5 0 0 0,-8 24 0 0 0,7-32 0 0 0,1 1 0 0 0,-1-1 0 0 0,1 0 0 0 0,-1 1 0 0 0,1-1 0 0 0,0 1 0 0 0,-1-1 0 0 0,1 0 0 0 0,0 1 0 0 0,0-1 0 0 0,0 1 0 0 0,0-1 0 0 0,0 1 0 0 0,0-1 0 0 0,1 2 0 0 0,-1 6 0 0 0,-6 17 0 0 0,2-1 0 0 0,2-11 0 0 0,1-6 0 0 0,0 1 0 0 0,-1-1 0 0 0,0 0 0 0 0,-1 0 0 0 0,0 0 0 0 0,-3 6 0 0 0,3-10 0 0 0,1 0 0 0 0,-3 14 0 0 0,-12 59 152 0 0,9-52-101 0 0,7-23-48 0 0,0 1-1 0 0,0 0 0 0 0,0-1 1 0 0,0 1-1 0 0,0 0 0 0 0,1 0 1 0 0,-1 0-1 0 0,1-1 0 0 0,0 1-2 0 0,1 2 10 0 0,-1-4-5 0 0,0 0 1 0 0,1 1-1 0 0,-1-1 0 0 0,0 0 1 0 0,0 1-1 0 0,0-1 1 0 0,0 0-1 0 0,0 1 1 0 0,0-1-1 0 0,-1 0 0 0 0,1 1 1 0 0,0-1-1 0 0,-1 2-5 0 0,-7 39 80 0 0,2-19-80 0 0,-7 14 0 0 0,3-13 0 0 0,5-10 0 0 0,4-13 0 0 0,-14 23 0 0 0,4-5 0 0 0,6-8 92 0 0,0 0 0 0 0,1 1 0 0 0,-3 6-92 0 0,7-15 62 0 0,-1-2 3 0 0,-1 8-52 0 0,-2 1-13 0 0,1 0 0 0 0,-1-1 11 0 0,-12 24 42 0 0,11-25-54 0 0,-8 21 13 0 0,11-26 12 0 0,-10 23 5 0 0,9-16-29 0 0,-1 0 0 0 0,2 2 0 0 0,-5 39 0 0 0,0-6 0 0 0,4-30 0 0 0,1-11 0 0 0,-3 34 0 0 0,3-15 0 0 0,0-1 0 0 0,1-18 0 0 0,-1 13 0 0 0,3-7 0 0 0,0 5 0 0 0,8 26 0 0 0,-2 7 0 0 0,-5-35 0 0 0,-2 0 0 0 0,1-2 0 0 0,-1 1 0 0 0,0 1 0 0 0,0-2 0 0 0,-2 1 0 0 0,1 0 0 0 0,0 26 11 0 0,3 18 202 0 0,-2-15-213 0 0,0-37 0 0 0,3 17 0 0 0,-1-9 0 0 0,11 40 0 0 0,-7-26 0 0 0,-1-2 0 0 0,4 11 0 0 0,-1 0 118 0 0,-1 0-108 0 0,-5-12-10 0 0,-1-19 21 0 0,-2 28 30 0 0,0-7-51 0 0,1-1 0 0 0,0 1 0 0 0,2-21 0 0 0,-1 29 0 0 0,1 43 0 0 0,0-55 0 0 0,-1 5 0 0 0,-2-10 0 0 0,1 25 0 0 0,2 21 0 0 0,-1-45 0 0 0,8 204 0 0 0,-7-204 0 0 0,0-13 0 0 0,0 24 0 0 0,-3-24 0 0 0,2-1 0 0 0,6 26 0 0 0,-4-17 0 0 0,-2-4 0 0 0,1 11 0 0 0,-1-6 0 0 0,-1 0 0 0 0,1 0 0 0 0,3 5 0 0 0,-4-6 0 0 0,-1 6 0 0 0,0-6 0 0 0,-1-1 0 0 0,1 1 0 0 0,0 53 0 0 0,2-48 0 0 0,-2 9 0 0 0,-1-7 0 0 0,3-15 0 0 0,-3 28 0 0 0,-1-9 0 0 0,3-11 0 0 0,0 0 0 0 0,1-2 0 0 0,-1 2 0 0 0,1-1 0 0 0,0 1 0 0 0,1 0 0 0 0,0-1 0 0 0,0 1 0 0 0,0 0 0 0 0,2 0 0 0 0,1-1 0 0 0,-1 2 0 0 0,0 0 0 0 0,1 0 0 0 0,1 0 0 0 0,0-1 0 0 0,0 0 0 0 0,-1 1 0 0 0,-1-4 0 0 0,1 3 0 0 0,5 6 0 0 0,0 5 0 0 0,8 13 0 0 0,-13-27 0 0 0,0 0 0 0 0,-1 1 0 0 0,0-1 0 0 0,-1 1 0 0 0,2 6 0 0 0,-4-13 0 0 0,-1 0 0 0 0,0 0 0 0 0,1-1 0 0 0,0 1 0 0 0,-1 0 0 0 0,1-1 0 0 0,0 1 0 0 0,1-1 0 0 0,-1 1 0 0 0,0-1 0 0 0,1 1 0 0 0,-1-1 0 0 0,2 2 0 0 0,3 4 0 0 0,-1 2 0 0 0,0 1 0 0 0,-2-1 0 0 0,1 1 0 0 0,-1 0 0 0 0,11 31 0 0 0,35 79 0 0 0,66 96 0 0 0,-93-178 0 0 0,49 97 0 0 0,-33-58 0 0 0,-24-54 0 0 0,-12-21 0 0 0,0 0 0 0 0,-1-1 0 0 0,1 1 0 0 0,-1 0 0 0 0,1 0 0 0 0,-1 0 0 0 0,0 0 0 0 0,0 1 0 0 0,8 19 0 0 0,4 9 0 0 0,1-2 0 0 0,-4-6 0 0 0,-8-20 0 0 0,9 26 0 0 0,-2-5 0 0 0,5 11 0 0 0,-10-27 0 0 0,5 11 0 0 0,3 1 0 0 0,-4-4 0 0 0,1-4 0 0 0,4 5 0 0 0,14 16 0 0 0,-21-27 0 0 0,14 24 0 0 0,-7-11 0 0 0,-5-14 0 0 0,-5-4 0 0 0,1 0 0 0 0,-1 0 0 0 0,0 1 0 0 0,0-1 0 0 0,0 1 0 0 0,0 0 0 0 0,25 32 0 0 0,-13-19 0 0 0,8 12 0 0 0,-14-16 0 0 0,-1-1 0 0 0,2 0 0 0 0,3 4 0 0 0,-4-6 0 0 0,-1 0 0 0 0,0 0 0 0 0,-1 1 0 0 0,0 1 0 0 0,0 0 0 0 0,53 96 0 0 0,-38-68 0 0 0,14 26 0 0 0,-12-17 0 0 0,-21-42 0 0 0,14 40 0 0 0,3 5 0 0 0,-14-40 0 0 0,7 13 0 0 0,-11-21 0 0 0,0 0 0 0 0,-1-1 0 0 0,1 1 0 0 0,0 0 0 0 0,0-1 0 0 0,1 1 0 0 0,0 1 0 0 0,15 15 0 0 0,-15-16 0 0 0,16 13 0 0 0,-13-11 0 0 0,11 8 0 0 0,-10-7 0 0 0,25 23 0 0 0,-8-10 0 0 0,-7-7 0 0 0,2 4 0 0 0,-6-5 0 0 0,4 7 0 0 0,15 7 0 0 0,-24-17 0 0 0,3 8 0 0 0,-2 2 0 0 0,-5-11 0 0 0,0-1 0 0 0,1-1 0 0 0,-1 1 0 0 0,1 0 0 0 0,1-1 0 0 0,5 7 0 0 0,0 0 0 0 0,4 8 0 0 0,8 8 0 0 0,-2-5 0 0 0,-4-3 0 0 0,24 22 0 0 0,1-1 0 0 0,-6-2 0 0 0,-31-31 0 0 0,-1-4 0 0 0,-1 0 0 0 0,1 0 0 0 0,0-1 0 0 0,0 1 0 0 0,2 1 0 0 0,0 1 0 0 0,-4-3 0 0 0,1 0 0 0 0,0 0 0 0 0,0-1 0 0 0,0 1 0 0 0,0-1 0 0 0,2 1 0 0 0,8 6 0 0 0,-7-5 0 0 0,0 0 0 0 0,0 0 0 0 0,-1 1 0 0 0,0-1 0 0 0,0 1 0 0 0,0 1 0 0 0,1 1 0 0 0,24 31 0 0 0,-3-13 0 0 0,-4 1 0 0 0,6 0 0 0 0,-22-20 0 0 0,17 15 0 0 0,12 17 0 0 0,-9-12 0 0 0,-19-19 0 0 0,1 7 0 0 0,-8-10 0 0 0,0-1 0 0 0,9 10 0 0 0,33 37 0 0 0,-11-13 0 0 0,-7-4 0 0 0,32 34 0 0 0,-52-59 0 0 0,20 22 0 0 0,-22-27 0 0 0,7 8 0 0 0,1-1 0 0 0,0 0 0 0 0,10 6 0 0 0,-3 1 0 0 0,44 34 0 0 0,-24-21 0 0 0,-32-24 0 0 0,30 17 0 0 0,-29-18 0 0 0,30 15 0 0 0,-25-14 0 0 0,-1 0 0 0 0,16 6-3 0 0,-3-4 21 0 0,7 2 55 0 0,-22-6-2 0 0,21 5 184 0 0,-13-4-292 0 0,42 10 10 0 0,-32-8 173 0 0,-15-3-146 0 0,0-1 0 0 0,-3 0 11 0 0,-5-2 42 0 0,4 1 14 0 0,-6-2 10 0 0,-2 0 2 0 0,0 0-7 0 0,0 0-7 0 0,0-1-57 0 0,0 0-1 0 0,0 0 1 0 0,0 0 0 0 0,-1 0-1 0 0,1-1 1 0 0,0 1 0 0 0,0 0-1 0 0,-1 0 1 0 0,1 0-1 0 0,-1 0 1 0 0,1 0 0 0 0,-1 0-1 0 0,1 0 1 0 0,-1 0 0 0 0,0 0-1 0 0,1 0 1 0 0,-1 0-1 0 0,0 0 1 0 0,0 1 0 0 0,1-1-1 0 0,-2 0-7 0 0,-2-4 22 0 0,-2-2-20 0 0,0-1 1 0 0,-1 2 0 0 0,0-1-1 0 0,0 1 1 0 0,-3-2-3 0 0,4 4-1 0 0,0-1 1 0 0,1 0-1 0 0,-1 0 0 0 0,-3-5 1 0 0,-91-115 160 0 0,93 115-160 0 0,0 0 0 0 0,1-1 0 0 0,0 1 0 0 0,0-2 0 0 0,2 1 0 0 0,-1-1 0 0 0,1-1 0 0 0,-1-1 0 0 0,0 1 0 0 0,-1 0 0 0 0,-1 0 0 0 0,-7-11 0 0 0,8 13 0 0 0,0 1 0 0 0,0-1 0 0 0,0-3 0 0 0,-3-5 14 0 0,4 8-1 0 0,0 1-3 0 0,-1 0 1 0 0,1 0 0 0 0,-1 1 0 0 0,-1 0-1 0 0,-5-6-10 0 0,10 12 0 0 0,-6-4 0 0 0,-4-3 0 0 0,10 8 0 0 0,1 1 0 0 0,1 0 0 0 0,-1 0 0 0 0,1 1 0 0 0,-1-1 0 0 0,0 1 0 0 0,0-1 0 0 0,1 0 0 0 0,-1 1 0 0 0,0 0 0 0 0,0-1 0 0 0,0 1 0 0 0,1-1 0 0 0,-1 1 0 0 0,0 0 0 0 0,0 0 0 0 0,0-1 0 0 0,0 1 0 0 0,-3-1-4 0 0,0-1 0 0 0,0 1 0 0 0,0 0-1 0 0,0 0 1 0 0,0 0 0 0 0,0 1 0 0 0,0-1-1 0 0,0 1 1 0 0,0 0 0 0 0,-1 0 0 0 0,1 0 0 0 0,0 1-1 0 0,0 0 1 0 0,-1 0 4 0 0,-3 1-21 0 0,0 1-1 0 0,0 1 1 0 0,1-1-1 0 0,0 1 0 0 0,-4 2 22 0 0,8-4-6 0 0,-58 37-363 0 0,29-18-34 0 0,-16 8 403 0 0,-33 16-161 0 0,78-44 118 0 0,3-1 43 0 0,-1 0 0 0 0,1 1-1 0 0,0-1 1 0 0,0 0 0 0 0,0 0 0 0 0,0 0 0 0 0,-1 0-1 0 0,1 0 1 0 0,0 0 0 0 0,0 0 0 0 0,0 0 0 0 0,0 0 0 0 0,-1 0-1 0 0,1 0 1 0 0,0 0 0 0 0,0 0 0 0 0,0 0 0 0 0,-1 0-1 0 0,1 0 1 0 0,0 0 0 0 0,0 0 0 0 0,0 0 0 0 0,0 0 0 0 0,-1 0-1 0 0,1 0 1 0 0,0 0 0 0 0,0 0 0 0 0,0-1 0 0 0,0 1-1 0 0,0 0 1 0 0,-1 0 0 0 0,1 0 0 0 0,0 0 0 0 0,0 0 0 0 0,0 0-1 0 0,0-1 1 0 0,0 1 0 0 0,0 0 0 0 0,-1 0 0 0 0,1 0-1 0 0,0 0 1 0 0,0 0 0 0 0,0-1 0 0 0,0 1 0 0 0,0 0 0 0 0,0 0-1 0 0,0 0 1 0 0,0-1 0 0 0,0 1 0 0 0,0 0 0 0 0,0 0-1 0 0,0 0 1 0 0,0 0 0 0 0,0-1 0 0 0,0 1 0 0 0,0 0 0 0 0,0 0-1 0 0,0 0 1 0 0,0 0 0 0 0,0-1 0 0 0,0 1 0 0 0,1 0-1 0 0,-1 0 1 0 0,0 0 0 0 0,4-11 2 0 0,-3 11-3 0 0,5-12-21 0 0,2 1-1 0 0,-1 1 1 0 0,2-1-1 0 0,-1 1 1 0 0,1 1-1 0 0,6-5 23 0 0,19-15-107 0 0,11-6 107 0 0,-1 1 72 0 0,-26 20-73 0 0,-7 6-12 0 0,-1-1-1 0 0,0 0 1 0 0,-1 0 0 0 0,8-10 13 0 0,-10 12 0 0 0,-1 1-10 0 0,-5 5-44 0 0,0 2 1 0 0,1 3 35 0 0,0 0 0 0 0,-1 0 0 0 0,1-1 0 0 0,-1 1 1 0 0,0 0-1 0 0,0 0 0 0 0,0 0 0 0 0,0 0 0 0 0,-1 1 0 0 0,0-1 0 0 0,0 0 0 0 0,0 0 1 0 0,0 0-1 0 0,-1 0 18 0 0,0 5-65 0 0,-2 21-80 0 0,2-21 118 0 0,0-1 0 0 0,0 1 0 0 0,1-1 0 0 0,0 1 0 0 0,0-1 0 0 0,1 1 0 0 0,1-1 0 0 0,-1 1-1 0 0,1-1 1 0 0,2 5 27 0 0,-3-7-38 0 0,-1-4 35 0 0,1-1 1 0 0,-1 1-1 0 0,1 0 0 0 0,0 0 0 0 0,0-1 0 0 0,-1 1 1 0 0,1 0-1 0 0,0-1 0 0 0,0 1 0 0 0,1-1 0 0 0,-1 1 1 0 0,0-1-1 0 0,0 0 0 0 0,1 1 0 0 0,0 0 3 0 0,3 4 0 0 0,-4-4-1 0 0,1 0 0 0 0,0 0 0 0 0,0 0 0 0 0,0 0 0 0 0,0 0 0 0 0,0 0 0 0 0,1-1 0 0 0,-1 1 0 0 0,0-1 0 0 0,1 1 1 0 0,13 7 2 0 0,0-1 0 0 0,0 0 0 0 0,7 1-2 0 0,-5-2 4 0 0,124 49 60 0 0,-129-52-63 0 0,0 0 0 0 0,0-1 0 0 0,0 0 0 0 0,4-1-1 0 0,26 7-64 0 0,48 12-28 0 0,-78-17 92 0 0,17 4 0 0 0,-2 2 0 0 0,23 10 0 0 0,-43-16 0 0 0,0 0 0 0 0,-1 0 0 0 0,0 0 0 0 0,0 1 0 0 0,0 0 0 0 0,0 1 0 0 0,-1 0 0 0 0,0 0 0 0 0,0 0 0 0 0,-1 0 0 0 0,1 1 0 0 0,0 2 0 0 0,9 18 14 0 0,-2 1-1 0 0,-1 0 0 0 0,-1 1 1 0 0,-1 0-1 0 0,-1 1 0 0 0,3 27-13 0 0,-5-28-20 0 0,2-1 0 0 0,0 0 0 0 0,2-1 0 0 0,8 14 20 0 0,-16-34 0 0 0,0 0 0 0 0,1-1-1 0 0,0 1 1 0 0,0-1-1 0 0,0 0 1 0 0,1 0 0 0 0,17 21 16 0 0,-19-21 7 0 0,3 0 11 0 0,17 8-14 0 0,-16-10-20 0 0,1 0 1 0 0,-1-1-1 0 0,1 0 1 0 0,0 0-1 0 0,0-1 0 0 0,0 0 1 0 0,0-1-1 0 0,8 1 0 0 0,10 0-8 0 0,0-2 0 0 0,8-1 8 0 0,27-1-6 0 0,-2-1 6 0 0,-20 3 0 0 0,-30-1 0 0 0,19 1 0 0 0,-3 1 0 0 0,-22 0 0 0 0,1-1 0 0 0,-1 0 0 0 0,1 1 0 0 0,-1 0 0 0 0,1 0 0 0 0,-1 0 0 0 0,0 0 0 0 0,1 0 0 0 0,-1 1 0 0 0,0-1 0 0 0,0 1 0 0 0,4 2 0 0 0,3 2 0 0 0,22 14 0 0 0,-25-16 0 0 0,0 1 0 0 0,-1-1 0 0 0,1 1 0 0 0,-1 1 0 0 0,0-1 0 0 0,2 4 0 0 0,10 8 0 0 0,-2-2 0 0 0,32 29 0 0 0,-24-23 0 0 0,7 9 0 0 0,2 4 0 0 0,-26-26 0 0 0,1 0 0 0 0,1 5-3 0 0,-9-9 6 0 0,0-2 11 0 0,0 0 50 0 0,0-2 2 0 0,-7 9 52 0 0,4-8-108 0 0,0 0 1 0 0,1 0-1 0 0,-1-1 1 0 0,-1 1-1 0 0,1-1 1 0 0,0 1-1 0 0,0-1 1 0 0,0 0-1 0 0,0 0 1 0 0,0-1 0 0 0,0 1-1 0 0,0-1 1 0 0,0 1-1 0 0,0-1 1 0 0,0 0-1 0 0,0 0 1 0 0,-2-1-11 0 0,-10-5 50 0 0,-1-1 0 0 0,-12-8-50 0 0,2 1 78 0 0,-157-73-20 0 0,10 5-23 0 0,152 73-35 0 0,-1 1 0 0 0,0 2 0 0 0,-15-4 0 0 0,-21-7 0 0 0,51 15 0 0 0,0-1 0 0 0,1 0 0 0 0,0 0 0 0 0,-1 0 0 0 0,0-1 0 0 0,-3-3 0 0 0,9 8 0 0 0,0-1 0 0 0,0 0 0 0 0,0 1 0 0 0,1-1 0 0 0,-1 1 0 0 0,0-1 0 0 0,0 0 0 0 0,0 0 0 0 0,1 0 0 0 0,-1 1 0 0 0,0-1 0 0 0,1 0 0 0 0,-1 0 0 0 0,1 0 0 0 0,-1 0 0 0 0,1 0 0 0 0,-1 0 0 0 0,1-1 0 0 0,-2-2 0 0 0,1 2 0 0 0,0 0 0 0 0,0 0 0 0 0,0 1 0 0 0,0-2 0 0 0,0 1 0 0 0,1 0 0 0 0,-1 0 0 0 0,1 0 0 0 0,-1 0 0 0 0,1 0 0 0 0,0 0 0 0 0,0-1 0 0 0,0 1 0 0 0,0-1 0 0 0,0-6 0 0 0,-5-36 0 0 0,4 42 0 0 0,1 2 0 0 0,-1 0 0 0 0,1 0 0 0 0,0 0 0 0 0,0 0 0 0 0,0 0 0 0 0,0 0 0 0 0,0 0 0 0 0,0 0 0 0 0,0 0 0 0 0,0 0 0 0 0,0 0 0 0 0,0 0 0 0 0,0 0 0 0 0,0 0 0 0 0,1 0 0 0 0,-1 0 0 0 0,3-9 0 0 0,-2 9 0 0 0,-1 0 0 0 0,1 0 0 0 0,-1 0 0 0 0,1 0 0 0 0,-1 0 0 0 0,1 0 0 0 0,0 0 0 0 0,0 0 0 0 0,-1 0 0 0 0,1 0 0 0 0,0 0 0 0 0,0 0 0 0 0,0 1 0 0 0,0-1 0 0 0,0 0 0 0 0,3-1 0 0 0,8-9 3 0 0,-8 11-6 0 0,-2 0-10 0 0,2-1-40 0 0,10-2 37 0 0,-8 3 17 0 0,8 2 0 0 0,-12-2-1 0 0,1 0 0 0 0,-1 0 0 0 0,0 1 0 0 0,1-1 0 0 0,-1 1 0 0 0,1 0 0 0 0,-1-1 0 0 0,0 1 0 0 0,0 0 0 0 0,1 0 0 0 0,1 2 0 0 0,5 1 0 0 0,30 8-62 0 0,33 3 62 0 0,-39-8-10 0 0,-20-5-47 0 0,0-1-1 0 0,12 1 58 0 0,9 0-37 0 0,-20-3 37 0 0,-10 0 0 0 0,0 1 0 0 0,-1-1 0 0 0,1 1 0 0 0,-1 0 0 0 0,1 0 0 0 0,-1 1 0 0 0,1-1 0 0 0,0 1 0 0 0,0-2 0 0 0,-3 1 0 0 0,1 0 0 0 0,-1 0 0 0 0,0 0 0 0 0,1 0 0 0 0,-1 1 0 0 0,0-1 0 0 0,1 0 0 0 0,-1 1 0 0 0,0-1 0 0 0,0 0 0 0 0,1 1 0 0 0,-1 0 0 0 0,0-1 0 0 0,1 1 0 0 0,9 4 0 0 0,-9-5 0 0 0,-1 0 0 0 0,0 1 0 0 0,1-1 0 0 0,-1 1 0 0 0,1-1 0 0 0,-1 1 0 0 0,0 0 0 0 0,0 0 0 0 0,1-1 0 0 0,-1 1 0 0 0,0 0 0 0 0,0 0 0 0 0,0 1 0 0 0,14 11 0 0 0,-10-9 0 0 0,-2-2 0 0 0,0 1 0 0 0,-1-1 0 0 0,1 1 0 0 0,-1-1 0 0 0,0 1 0 0 0,0 0 0 0 0,0 0 0 0 0,1 1 0 0 0,18 29 0 0 0,8 16 0 0 0,-27-47 7 0 0,0 1 0 0 0,-1 0-1 0 0,1 0 1 0 0,-1 0-1 0 0,1 0 1 0 0,-1 1 0 0 0,0-1-1 0 0,0 1-6 0 0,6 22 27 0 0,-5-15-27 0 0,-1-7 0 0 0,-1 1 0 0 0,1 0 0 0 0,0-1 0 0 0,0 1 0 0 0,2 3 0 0 0,13 31 0 0 0,-3-2 0 0 0,-5-13 0 0 0,-3-8 0 0 0,-5-15 0 0 0,15 28 0 0 0,-9-17 0 0 0,0-1 0 0 0,1-2 0 0 0,2 1 0 0 0,-3-6 0 0 0,8 3 0 0 0,-11-5 0 0 0,0 0 0 0 0,0-1 0 0 0,1 1 0 0 0,-1-1 0 0 0,0 0 0 0 0,1 0 0 0 0,-1 0 0 0 0,1 0 0 0 0,0 0 0 0 0,7 1 0 0 0,-1 0 0 0 0,-4 0 0 0 0,0 0 0 0 0,0-1 0 0 0,1 0 0 0 0,-1 0 0 0 0,1 0 0 0 0,1-1 0 0 0,9 1 0 0 0,11 0-5 0 0,-11-1-7 0 0,-1 1-1 0 0,1 1 1 0 0,0 1 0 0 0,0 0 0 0 0,7 3 12 0 0,3 2-13 0 0,-2-1 12 0 0,22 4 1 0 0,-3-2 0 0 0,3 3 0 0 0,35 7 0 0 0,1-1 0 0 0,31 12 0 0 0,-83-21 0 0 0,-1 2 0 0 0,0 0 0 0 0,-1 2 0 0 0,13 9 0 0 0,-10-2 0 0 0,-20-11 0 0 0,0-1 0 0 0,12 5 0 0 0,2-3 0 0 0,-2-3 0 0 0,2 2 0 0 0,-18-8 0 0 0,-1 1 0 0 0,25 11 0 0 0,-20-7 0 0 0,1 1 14 0 0,0 0 39 0 0,0 0-40 0 0,-2-1-2 0 0,1-1 32 0 0,-1 0-33 0 0,-1 0 4 0 0,-8-4 52 0 0,0-1 1 0 0,7 3-67 0 0,7 3-9 0 0,-17-5 13 0 0,8 1 9 0 0,28 9-8 0 0,-20-6-5 0 0,-15-5 0 0 0,42 11 0 0 0,-20-6 0 0 0,0-3-66 0 0,1 0 66 0 0,0-1 66 0 0,-1 0-66 0 0,-15-1 0 0 0,21 2 0 0 0,18 7-66 0 0,49 4 132 0 0,-57-6-66 0 0,-27-5 0 0 0,0 0 0 0 0,0 0 0 0 0,0 1 0 0 0,7 3 0 0 0,-2 2 0 0 0,-12-4 0 0 0,-2-1 0 0 0,7 3-13 0 0,0-1-1 0 0,0 0 0 0 0,0-1 1 0 0,9 4 13 0 0,21 10-34 0 0,5 4 9 0 0,1-2-1 0 0,39 13 26 0 0,-12-6-13 0 0,-29-13 65 0 0,0-1 0 0 0,1-2 0 0 0,1-2 0 0 0,34 2-52 0 0,102 10-16 0 0,-138-18-23 0 0,9-2 6 0 0,-45 1 33 0 0,-4-2 0 0 0,0 1 0 0 0,0-1 0 0 0,0 0 0 0 0,0 1 0 0 0,0-1 0 0 0,0-1 0 0 0,3 1 0 0 0,19-1 0 0 0,0 1 0 0 0,10-2 64 0 0,-1 0-64 0 0,-9 0 11 0 0,12 0 106 0 0,-12-1-70 0 0,-12 0-20 0 0,0 1 0 0 0,0 0 0 0 0,9 1-27 0 0,-10 0 0 0 0,4-1-4 0 0,-15 2 5 0 0,42 0 18 0 0,-30 0 61 0 0,17-1-105 0 0,25 2-102 0 0,-29 2 127 0 0,-2-3 0 0 0,1 3 0 0 0,-1 1 0 0 0,-1 0 0 0 0,10 1 0 0 0,-10-4 0 0 0,19-3 0 0 0,-23 1 0 0 0,-1 0 0 0 0,0 1 0 0 0,17 3 0 0 0,45 7 0 0 0,-73-9 0 0 0,24 7 0 0 0,47 10 248 0 0,-44-11-315 0 0,0-2-1 0 0,1-1 1 0 0,10-2 67 0 0,-32-1 21 0 0,23 3-8 0 0,-27-4-13 0 0,21 3 0 0 0,-15 0 0 0 0,-5-1 0 0 0,-1 0 0 0 0,1-1 0 0 0,0-1 0 0 0,8 1 0 0 0,42 0-30 0 0,34-1-6 0 0,-46 0 32 0 0,1 3 1 0 0,0 1 0 0 0,-1 2-1 0 0,37 11 4 0 0,6 4 19 0 0,-12-3 26 0 0,7-2-45 0 0,-51-13-41 0 0,22-1 41 0 0,7 1-23 0 0,-4 0 39 0 0,8-4-16 0 0,49 2-4 0 0,-13 2 72 0 0,26-7-68 0 0,-122 4 0 0 0,98-3 0 0 0,-94 1 15 0 0,-1 1 0 0 0,0-2 1 0 0,0 0-1 0 0,0 0 0 0 0,1-1-15 0 0,1-1 20 0 0,0 2 0 0 0,0-1 0 0 0,7 0-20 0 0,5 0 0 0 0,-1-2 0 0 0,30-10 0 0 0,-21 8 0 0 0,1-3 0 0 0,-11 7 0 0 0,10-6 0 0 0,0-1 0 0 0,-6 3 0 0 0,72-16 0 0 0,-85 21 0 0 0,39-8 0 0 0,15 1 0 0 0,101-9 0 0 0,-128 15 0 0 0,-8 2 0 0 0,30-7 0 0 0,-39 6 0 0 0,0 1 0 0 0,-20 1 0 0 0,25-2 0 0 0,-19 3 0 0 0,1 0 0 0 0,2 0 0 0 0,-2 1 0 0 0,-1 1 0 0 0,1 0 12 0 0,-6 0 45 0 0,4-3-39 0 0,0-1 34 0 0,2-1-39 0 0,42-12-79 0 0,-18 7 82 0 0,0 0 0 0 0,0 2 0 0 0,8 2-16 0 0,39-8 5 0 0,-26 3 8 0 0,36-1-13 0 0,-52 8 0 0 0,1-3 0 0 0,-1-1 0 0 0,0-2 0 0 0,16-7 0 0 0,-6 4 0 0 0,10 0 0 0 0,-11 2 0 0 0,15-6 0 0 0,-12 6 0 0 0,-28 6 0 0 0,174-38 0 0 0,126-42 0 0 0,-281 71 0 0 0,2-3 0 0 0,30-8 0 0 0,-68 21 0 0 0,12-3 0 0 0,-1-1 0 0 0,7-3 0 0 0,-6 2 28 0 0,1 1 0 0 0,2 0-28 0 0,-6 2 25 0 0,0-1 1 0 0,-1 0-1 0 0,0-1 1 0 0,1-2-26 0 0,81-38 130 0 0,-55 27-131 0 0,26-13 149 0 0,62-34-71 0 0,6-1 3 0 0,-27 14-24 0 0,-72 34-56 0 0,2 2 0 0 0,14-4 0 0 0,52-25 0 0 0,-23 11 0 0 0,-52 21 0 0 0,2 1 0 0 0,-29 11 0 0 0,27-7 0 0 0,-18 5 0 0 0,0 0 0 0 0,-1 2 0 0 0,0 0 0 0 0,33-9 0 0 0,-14 2 0 0 0,5-3 0 0 0,-6-4 64 0 0,16-3 40 0 0,-28 12-46 0 0,0-1 1 0 0,0 0-1 0 0,3-4-58 0 0,16-9 183 0 0,11-4-183 0 0,7-4 82 0 0,35-27 76 0 0,-9 12-124 0 0,41-20-2 0 0,-120 63-32 0 0,42-20 0 0 0,1 2 0 0 0,1 2 0 0 0,15-3 0 0 0,-40 14 0 0 0,-6 2 0 0 0,1 1 0 0 0,10-2 0 0 0,-21 5 0 0 0,16-5 0 0 0,3-3 0 0 0,7-4 0 0 0,-1-1 0 0 0,-8 3 0 0 0,3 0 72 0 0,-15 3-72 0 0,11-10 0 0 0,-14 10 0 0 0,-4 5 0 0 0,0-1 0 0 0,0 1 0 0 0,0 0 0 0 0,0 0 0 0 0,0 0 0 0 0,0 0 0 0 0,3-1 0 0 0,83-75 0 0 0,-49 58 168 0 0,-36 17-182 0 0,0 1 0 0 0,1 0 0 0 0,-1 0 0 0 0,1 1 0 0 0,-1-1 0 0 0,1 1 0 0 0,0-1 0 0 0,0 1 14 0 0,8-3-74 0 0,-4-1 71 0 0,0 0 1 0 0,0 0 0 0 0,0-1 0 0 0,-1 0-1 0 0,0-1 1 0 0,3-3 2 0 0,-10 9 3 0 0,1 1 0 0 0,-1-1 0 0 0,1 0 0 0 0,0 0 0 0 0,-1 0-1 0 0,1 1 1 0 0,0-1 0 0 0,0 0 0 0 0,-1 1 0 0 0,1-1 0 0 0,0 1 0 0 0,0-1 0 0 0,0 1-1 0 0,0-1 1 0 0,0 1 0 0 0,0 0 0 0 0,0-1 0 0 0,0 1-3 0 0,3-1 56 0 0,43-35 116 0 0,25-23 327 0 0,-38 34-483 0 0,-19 15-17 0 0,0-1-1 0 0,9-10 2 0 0,3 2 0 0 0,3-5 0 0 0,0-1 0 0 0,17-21 0 0 0,-7 14 114 0 0,-18 15-68 0 0,42-30-1 0 0,5 0-45 0 0,-41 29 131 0 0,-6 1-89 0 0,8-5-270 0 0,88-41 214 0 0,-61 23 14 0 0,24-21 0 0 0,-65 47 0 0 0,35-35 424 0 0,70-49 207 0 0,-25 22-275 0 0,-91 72-307 0 0,-1 0 0 0 0,0-1 0 0 0,1 1 0 0 0,-1-1 1 0 0,0-1-50 0 0,15-16 31 0 0,57-43 121 0 0,-28 26-152 0 0,-32 24 0 0 0,-1-1 0 0 0,0-1 0 0 0,15-15 0 0 0,-26 28 7 0 0,0-1 0 0 0,0 1 0 0 0,-1 0 0 0 0,1-1 0 0 0,-1 0 0 0 0,2-4-7 0 0,4-6 30 0 0,12-17 536 0 0,12-25-566 0 0,-19 32-6 0 0,-12 19 6 0 0,0 4 0 0 0,-1 0 0 0 0,1-1 0 0 0,0 1 0 0 0,-1 0 0 0 0,1 0 0 0 0,0 0 0 0 0,0 0 0 0 0,0 0 0 0 0,2 0 0 0 0,8-10-3 0 0,6-3 81 0 0,-2-2-1 0 0,12-14-77 0 0,27-29 0 0 0,-5 5 0 0 0,-38 42 0 0 0,-1-1 0 0 0,-1 0 0 0 0,2-5 0 0 0,28-34 0 0 0,-22 28 0 0 0,17-18 0 0 0,-30 39 0 0 0,0-1 0 0 0,0 1-1 0 0,0 0 1 0 0,5-3 0 0 0,14-12 12 0 0,-21 17 3 0 0,39-41 111 0 0,4-8-126 0 0,-31 35 0 0 0,-3 2 0 0 0,0 1 0 0 0,-1-1 0 0 0,3-7 0 0 0,9-11 0 0 0,-17 24 0 0 0,23-38 65 0 0,19-36-65 0 0,-32 53 7 0 0,19-34-7 0 0,20-23 0 0 0,-15 36 75 0 0,-24 30 124 0 0,-1-1 0 0 0,8-12-199 0 0,3-6-228 0 0,19-23 228 0 0,-14 20-141 0 0,-4 6 135 0 0,38-56-38 0 0,-55 75 37 0 0,0-1-1 0 0,0 0 1 0 0,-2 0-1 0 0,3-11 8 0 0,-1 0 0 0 0,3-9 0 0 0,-2 0 0 0 0,-1 0 0 0 0,2-22 0 0 0,-5 20 0 0 0,2-16 0 0 0,2 15 0 0 0,1 2-80 0 0,-11 36 64 0 0,0 5 22 0 0,0-11-38 0 0,2-11-56 0 0,-3 12-11 0 0,3-16-32 0 0,-1 13 131 0 0,0-6 0 0 0,-4 1 0 0 0,3 12 0 0 0,-6-24 0 0 0,2 10 0 0 0,1 13-2 0 0,-6-23 68 0 0,7 24-66 0 0,-9-21 0 0 0,8 21 0 0 0,1-20 0 0 0,0 14 1 0 0,3-22-66 0 0,1 12 76 0 0,14-63-22 0 0,-16 73 11 0 0,-1 7 0 0 0,0 0 0 0 0,0 1 0 0 0,0-1 0 0 0,0 1 0 0 0,1-1 0 0 0,-1 1 0 0 0,1-1 0 0 0,0 1 0 0 0,0 0 0 0 0,0-2 0 0 0,6-16 54 0 0,6-29-44 0 0,-12 41-10 0 0,0 4 0 0 0,-1 0 0 0 0,1 0 0 0 0,0 0 0 0 0,0 0 0 0 0,1 1 0 0 0,-1-1 0 0 0,1 0 0 0 0,-1 0 0 0 0,10-36 0 0 0,-7 30 0 0 0,1 0 0 0 0,0 1 0 0 0,0 2-16 0 0,-4 6-58 0 0,6 12-92 0 0,-6-7 96 0 0,1 0 0 0 0,-1 1 0 0 0,0-1 0 0 0,0 0 0 0 0,-1 0 0 0 0,1 1 0 0 0,-1-1-1 0 0,0 1 1 0 0,0-1 0 0 0,0 0 0 0 0,-1 1 0 0 0,0-1 0 0 0,1 0 0 0 0,-2 2 70 0 0,-3 13-291 0 0,-1-1 0 0 0,-6 13 291 0 0,9-24-5 0 0,-57 155-59 0 0,1 24 64 0 0,7-40-83 0 0,26-77-26 0 0,-7 37 109 0 0,24-74 0 0 0,-2 10 0 0 0,1 6 0 0 0,-8 12 0 0 0,10-27 0 0 0,-4 14 0 0 0,7-31 0 0 0,5-14 0 0 0,-2 25 0 0 0,3-16 0 0 0,1 0 0 0 0,0 1 0 0 0,3 24 0 0 0,-6-24 0 0 0,0-2 11 0 0,0-10-6 0 0,1 1-1 0 0,0-1 1 0 0,0 0 0 0 0,0 1 0 0 0,0-1-1 0 0,0 0 1 0 0,0 1 0 0 0,0-1-1 0 0,0 0 1 0 0,0 1 0 0 0,-1-1 0 0 0,2 1-1 0 0,-1-1 1 0 0,0 0 0 0 0,0 1-1 0 0,0-1 1 0 0,0 0 0 0 0,0 1 0 0 0,0-1-1 0 0,0 0 1 0 0,0 1 0 0 0,0-1 0 0 0,1 0-1 0 0,-1 1 1 0 0,0-1 0 0 0,0 0-1 0 0,0 0 1 0 0,1 1 0 0 0,-1-1 0 0 0,0 0-1 0 0,0 0 1 0 0,1 1 0 0 0,-1-1 0 0 0,0 0-1 0 0,1 0 1 0 0,-1 0 0 0 0,0 1-5 0 0,1-2 28 0 0,0 1 0 0 0,0 0 0 0 0,0 0 0 0 0,0-1 0 0 0,0 1 0 0 0,0-1 0 0 0,0 1 0 0 0,-1-1 0 0 0,1 1 0 0 0,0-1 0 0 0,0 1 0 0 0,-1-1 0 0 0,2 0-28 0 0,3-4 130 0 0,-1 0 1 0 0,1 0 0 0 0,-1 0-1 0 0,2-3-130 0 0,17-33 36 0 0,-1-1 0 0 0,10-28-36 0 0,28-90 92 0 0,-39 100-90 0 0,31-70-16 0 0,-45 113 14 0 0,50-137 0 0 0,-43 111 0 0 0,-2 0 0 0 0,3-29 0 0 0,-6 20 6 0 0,0 5-70 0 0,0-22 64 0 0,-8 53 33 0 0,1-4-14 0 0,-1 0 0 0 0,-1-5-19 0 0,-1 18-1 0 0,1 0 0 0 0,-2-1 1 0 0,1 1-1 0 0,-1 0 0 0 0,0-1 1 0 0,0 1-1 0 0,-4-5 1 0 0,-8-16-198 0 0,-2 1 1 0 0,-11-15 197 0 0,11 18-114 0 0,0 0 1 0 0,2-2-1 0 0,-2-6 114 0 0,6 9 0 0 0,5 13 0 0 0,0-1 0 0 0,1-1 0 0 0,0 1 0 0 0,-2-11 0 0 0,2-4 0 0 0,1 1 0 0 0,2-1 0 0 0,0 1 0 0 0,4-23 0 0 0,-3-23 0 0 0,0 18 0 0 0,2-45 0 0 0,9-52 0 0 0,-5 83 0 0 0,8-59 0 0 0,-13 123 0 0 0,0-24 0 0 0,0 20 0 0 0,-3-18 0 0 0,-6-17 0 0 0,5 22 0 0 0,0-3 0 0 0,2 20 0 0 0,0-10 0 0 0,0 0 0 0 0,1 1 0 0 0,0-4 0 0 0,0-4 0 0 0,3-87 0 0 0,-4 87 0 0 0,-1-10 0 0 0,3 24 0 0 0,0 0 0 0 0,-6-22 0 0 0,2 19 0 0 0,1-1-16 0 0,1 8-62 0 0,1 2-10 0 0,0 2 20 0 0,-1 10 65 0 0,0-1 1 0 0,1 0-1 0 0,0 0 1 0 0,1 0-1 0 0,0 0 1 0 0,3 9 2 0 0,0 5 1 0 0,3 22-26 0 0,3-1-1 0 0,7 21 26 0 0,34 88-91 0 0,-5-17 49 0 0,10 59 42 0 0,-56-196 0 0 0,16 58 0 0 0,4 42 0 0 0,-16-81 0 0 0,-3-15 0 0 0,0 0 0 0 0,0 0 0 0 0,0 0 0 0 0,-1 0 0 0 0,0 5 0 0 0,1 1 0 0 0,1 4 1 0 0,0-13-3 0 0,-1 24 14 0 0,-1-24 44 0 0,0-2 21 0 0,0 0-23 0 0,0-2-94 0 0,0-6 40 0 0,1-5 79 0 0,1 0 1 0 0,0 1 0 0 0,1-1-80 0 0,-1 7 3 0 0,-1-1-1 0 0,0 0 1 0 0,0 1 0 0 0,-1-6-3 0 0,4-32-4 0 0,-2 34 24 0 0,-1-1 1 0 0,0 0-1 0 0,-1 1 1 0 0,0-5-21 0 0,-1-8 65 0 0,1 0 1 0 0,1-1-66 0 0,0-14-1 0 0,-1 3 69 0 0,0 1 0 0 0,-3-1-1 0 0,-1 1 1 0 0,-1-1 0 0 0,-4-8-68 0 0,0 8 21 0 0,5 15-7 0 0,-2 0 0 0 0,0 0 0 0 0,-1 1 0 0 0,-9-18-14 0 0,-7-12 0 0 0,15 31 0 0 0,0 1 0 0 0,-7-9 0 0 0,2 5-7 0 0,-47-72-66 0 0,46 73 72 0 0,-15-22-23 0 0,-2 0 1 0 0,-2 2-1 0 0,-28-26 24 0 0,-4-5 0 0 0,47 52 0 0 0,0-2 0 0 0,2 0 0 0 0,0-1 0 0 0,2-1 0 0 0,-4-8 0 0 0,1 3 0 0 0,9 13-22 0 0,1 0 1 0 0,1-1-1 0 0,0 0 0 0 0,1 0 0 0 0,-1-8 22 0 0,-12-33-43 0 0,11 32 42 0 0,-5-22 1 0 0,1 4 15 0 0,9 31-45 0 0,0-1 0 0 0,0 0 0 0 0,1 1 0 0 0,0-1 0 0 0,2-5 30 0 0,-2-13 0 0 0,1 26 0 0 0,0 2 0 0 0,7-27 0 0 0,-6 24-8 0 0,0 2 0 0 0,0-1 1 0 0,0 1 0 0 0,1 0 0 0 0,-1-1-1 0 0,1 1 1 0 0,0 0 0 0 0,0 0-1 0 0,0 0 1 0 0,0 0 0 0 0,1 1-1 0 0,0-1 1 0 0,1-1 7 0 0,-2 3-7 0 0,-1-1 0 0 0,1 1 0 0 0,0 0-1 0 0,0 0 1 0 0,0 0 0 0 0,0 0 0 0 0,0 1-1 0 0,0-1 1 0 0,1 0 0 0 0,1 0 7 0 0,19-14 0 0 0,-12 8 0 0 0,-6 4 0 0 0,-1 1 0 0 0,1-1 0 0 0,0 1 0 0 0,0 0 0 0 0,0 0 0 0 0,3 0 0 0 0,34-17 0 0 0,-37 17 0 0 0,26-6 0 0 0,-20 6 0 0 0,0 0 0 0 0,0 1-12 0 0,-2 2-50 0 0,-2 1-23 0 0,3 3 18 0 0,-9-4 66 0 0,0 1 0 0 0,0-1 0 0 0,1 1 0 0 0,-1-1 0 0 0,0 1 0 0 0,0-1 0 0 0,0 1 0 0 0,0 0 0 0 0,-1 0 1 0 0,1 0-1 0 0,0-1 0 0 0,0 1 0 0 0,0 0 0 0 0,-1 0 0 0 0,1 0 0 0 0,0 0 0 0 0,-1 1 1 0 0,2 1 2 0 0,1 1-8 0 0,0 0 0 0 0,0 0-1 0 0,-1 0 1 0 0,0 0 0 0 0,1 1 0 0 0,-1-1-1 0 0,-1 1 1 0 0,1-1 0 0 0,-1 1 0 0 0,0 0-1 0 0,0 0 1 0 0,0-1 0 0 0,0 1 0 0 0,-1 0-1 0 0,0 0 1 0 0,0 2 6 0 0,0-4-4 0 0,-5 64-398 0 0,2-34 244 0 0,-1-7 39 0 0,0-1-1 0 0,-8 23 120 0 0,-3 21-67 0 0,5-26 28 0 0,6-30 30 0 0,1 0 0 0 0,0 0 0 0 0,1 0 0 0 0,1 0-1 0 0,0 0 1 0 0,1 2 9 0 0,1 1 0 0 0,1-12 0 0 0,0-2 0 0 0,8 10 0 0 0,-4-10 0 0 0,-3-2 0 0 0,0 1 19 0 0,1 0 0 0 0,0-1 0 0 0,0 1-1 0 0,-1-1 1 0 0,1 0 0 0 0,0 0 0 0 0,0 0 0 0 0,-1-1-1 0 0,1 1 1 0 0,0-1 0 0 0,0 0 0 0 0,-1 0 0 0 0,1 0-1 0 0,-1 0 1 0 0,1-1 0 0 0,2-1-19 0 0,20-6 89 0 0,-15 5-54 0 0,-1 0 0 0 0,1 0 0 0 0,-1-1 0 0 0,2-2-35 0 0,-1 1 26 0 0,0 1 0 0 0,0 0 0 0 0,8-2-26 0 0,14-1 0 0 0,0 2 0 0 0,0 1 0 0 0,-27 4 0 0 0,1 0 0 0 0,1 0 0 0 0,-1 1 0 0 0,1 0 0 0 0,-1 0 0 0 0,10 2 0 0 0,-13 1 0 0 0,-2-1 0 0 0,8 5 0 0 0,-6 5 0 0 0,-3-8-3 0 0,-1 0-1 0 0,1 0 1 0 0,-1 0-1 0 0,0 0 1 0 0,0-1-1 0 0,-1 1 1 0 0,1 0-1 0 0,-1 0 1 0 0,0 0-1 0 0,0 0 1 0 0,0 0-1 0 0,0-1 1 0 0,-1 1-1 0 0,1 0 1 0 0,-1-1-1 0 0,0 0 1 0 0,0 1-1 0 0,0-1 1 0 0,-3 2 3 0 0,-19 19-14 0 0,12-11 14 0 0,-1-1 0 0 0,-1-1 0 0 0,-3 3 0 0 0,-105 61 0 0 0,119-72-4 0 0,-1-1 0 0 0,0 0-1 0 0,0 0 1 0 0,0 0 0 0 0,0 0 0 0 0,0 0-1 0 0,0-1 1 0 0,-1 0 0 0 0,1 0 0 0 0,0 0-1 0 0,-1 0 1 0 0,1-1 0 0 0,0 1-1 0 0,-1-1 1 0 0,-1-1 4 0 0,-4 3 0 0 0,0-4 0 0 0,-4-3 42 0 0,12 1-12 0 0,1 2-10 0 0,0 0 10 0 0,-1 0 0 0 0,1-1 0 0 0,0 1 0 0 0,0-1 0 0 0,0 0-1 0 0,0 1 1 0 0,0-1 0 0 0,1 0 0 0 0,-1 1 0 0 0,1-1 0 0 0,-1 0 0 0 0,1 0 0 0 0,0 0 0 0 0,0 1-1 0 0,1-1 1 0 0,-1 0 0 0 0,1-2-30 0 0,2-8 128 0 0,0 1-1 0 0,0 0 0 0 0,3-4-127 0 0,-3 9 42 0 0,25-68 61 0 0,-13 40-89 0 0,-2-1 1 0 0,-2 0-1 0 0,-1-1 0 0 0,2-19-14 0 0,-11 48 0 0 0,0 0 0 0 0,-1 1 0 0 0,0-1 0 0 0,0 0 0 0 0,0 0 0 0 0,-1 0 0 0 0,-1 0 0 0 0,1 0 0 0 0,-2-1 0 0 0,2 6 0 0 0,0 1 0 0 0,0 0 0 0 0,0 0 0 0 0,-1 0 0 0 0,1-1 0 0 0,-1 1 0 0 0,1 1 0 0 0,-1-1 0 0 0,0 0 0 0 0,0 0 0 0 0,0 1 0 0 0,0-1 0 0 0,-1 0 0 0 0,2 2 0 0 0,-11-13 0 0 0,11 10 0 0 0,-1 1 0 0 0,0 0 0 0 0,0 0 0 0 0,0 0 0 0 0,0 0 0 0 0,-1 0 0 0 0,1 1 0 0 0,0-1 0 0 0,-1 1 0 0 0,1-1 0 0 0,-1 1 0 0 0,1 0 0 0 0,-1 0 0 0 0,-2-1 0 0 0,-3-1-28 0 0,-1 0 0 0 0,0-1 0 0 0,-2-2 28 0 0,5 3 0 0 0,0 0 1 0 0,-1 0 0 0 0,1 1-1 0 0,0 0 1 0 0,-1 0 0 0 0,0 0-1 0 0,-1 1 0 0 0,-3-1 11 0 0,0-1 0 0 0,0 1-1 0 0,0-2 1 0 0,1 0 0 0 0,-2-1-11 0 0,-18-6 26 0 0,-32-15-26 0 0,49 21 0 0 0,1-1 0 0 0,0 0 0 0 0,0-1 0 0 0,0-1 0 0 0,1 0 0 0 0,0 0 0 0 0,1-1 0 0 0,-9-10 0 0 0,9 8 0 0 0,1 0 0 0 0,1-1 0 0 0,0 0 0 0 0,1 0 0 0 0,0-1 0 0 0,0 0 0 0 0,-2-10 0 0 0,4 12 0 0 0,1-1 0 0 0,1 1 0 0 0,-1 0 0 0 0,2-1 0 0 0,-1-6 0 0 0,-6-29 0 0 0,6 34 0 0 0,1 3 0 0 0,0 0 0 0 0,1-1 0 0 0,0 1 0 0 0,0 0 0 0 0,1-1 0 0 0,1-6 0 0 0,0-33-13 0 0,-1 47 8 0 0,0 1 1 0 0,0-1 0 0 0,1 1-1 0 0,-1-1 1 0 0,0 1-1 0 0,1 0 1 0 0,-1-1 0 0 0,1 1-1 0 0,0-1 1 0 0,0 1 0 0 0,0 0-1 0 0,0 0 1 0 0,0-1-1 0 0,1 1 5 0 0,0-1-5 0 0,2-16 5 0 0,-2 11 0 0 0,4-5-4 0 0,-4 13 12 0 0,0-3-12 0 0,9-30-56 0 0,-5 11 48 0 0,-4 20 12 0 0,2-14 0 0 0,-3 6 0 0 0,-1 0 0 0 0,-1 2-13 0 0,1 6-51 0 0,0 2-4 0 0,1 2 9 0 0,3 8 58 0 0,5 10 17 0 0,-5-9-47 0 0,2 8-58 0 0,5 24-99 0 0,-6-21-151 0 0,7 20 339 0 0,-10-36-23 0 0,3 7 16 0 0,0 0-1 0 0,0-1 1 0 0,1 0 0 0 0,0 0-1 0 0,2 1 8 0 0,2 7 0 0 0,-5-10 0 0 0,0 0 0 0 0,0-1 0 0 0,1 0 0 0 0,1 0 0 0 0,4 4 0 0 0,-4-4 0 0 0,-2-2 11 0 0,-4-5 52 0 0,-1-2 42 0 0,0 0-13 0 0,-2-3-40 0 0,1 2-49 0 0,0 1-1 0 0,0-1 0 0 0,0 0 0 0 0,1 0 0 0 0,-1 1 1 0 0,0-1-1 0 0,0 0 0 0 0,0 0 0 0 0,1 0 1 0 0,-1 0-1 0 0,0 0 0 0 0,1 0 0 0 0,-1-1-2 0 0,-21-40 0 0 0,13 22 0 0 0,-16-39 0 0 0,18 48-1 0 0,3 4 3 0 0,1 0 1 0 0,-1 0-1 0 0,1 0 1 0 0,0 0-1 0 0,1 0 1 0 0,-1-1-1 0 0,1 0-2 0 0,1-1 51 0 0,-14-28 74 0 0,4 9-205 0 0,7 20 80 0 0,-6-15 0 0 0,9 16 0 0 0,0 4 0 0 0,1 1 0 0 0,-1 0 0 0 0,1 0 0 0 0,-1-1 0 0 0,0 1 0 0 0,0 0 0 0 0,0 0 0 0 0,0 0 0 0 0,0 0 0 0 0,0 0 0 0 0,-1 0 0 0 0,-15-30 80 0 0,16 28-80 0 0,-10-12 0 0 0,7 10 13 0 0,-1-1-1 0 0,1-1 0 0 0,0 1 1 0 0,1 0-1 0 0,0-1 0 0 0,0 0 1 0 0,-2-7-13 0 0,-2-9 9 0 0,3 15-9 0 0,1-1 0 0 0,1 1 0 0 0,0-1 0 0 0,0 0 0 0 0,0 1 0 0 0,1-6 0 0 0,-1-5 0 0 0,0-2-88 0 0,-1 1 0 0 0,-4-14 88 0 0,4 20 12 0 0,1 7 5 0 0,1 0 0 0 0,-1 0 0 0 0,-1 0 0 0 0,-1-4-17 0 0,-9-10-55 0 0,7 14 30 0 0,4 3 25 0 0,-1 0 0 0 0,0 0 0 0 0,0 1 0 0 0,0-1 0 0 0,-1 1 0 0 0,-2-3 0 0 0,-23-27 0 0 0,16 16 0 0 0,-20-28 80 0 0,29 40-80 0 0,0 1 0 0 0,0 0 0 0 0,-1 0 0 0 0,0 0-1 0 0,-2-1 1 0 0,2 1 13 0 0,-16-18 107 0 0,16 17-108 0 0,3 4-11 0 0,0 0 1 0 0,0-1-1 0 0,0 1 1 0 0,0-1-1 0 0,0 1 1 0 0,1-1-1 0 0,-1 0 1 0 0,1 0-1 0 0,0 0 1 0 0,-1-1-2 0 0,-30-66 153 0 0,23 52-153 0 0,-12-36 0 0 0,16 41 0 0 0,2 7 0 0 0,1 1 0 0 0,-1-1 0 0 0,0 1 0 0 0,0 0 0 0 0,-2-2 0 0 0,-11-24 0 0 0,15 27 0 0 0,-1 0 0 0 0,0 0 0 0 0,0 0 0 0 0,0 0 0 0 0,0 0 0 0 0,-1 0 0 0 0,1 1 0 0 0,-1-1 0 0 0,0 1 0 0 0,-3-3 0 0 0,-10-19 0 0 0,14 21 0 0 0,-1 1 0 0 0,0-1 0 0 0,1 0 0 0 0,-2 1 0 0 0,1-1 0 0 0,0 1 0 0 0,-1 0 0 0 0,1 0 0 0 0,-1 0 0 0 0,0 1 0 0 0,0 0 0 0 0,0-1 0 0 0,0 1 0 0 0,-1 0 0 0 0,1 0 0 0 0,1 0 0 0 0,0 0 0 0 0,0 0 0 0 0,0 0 0 0 0,0-1 0 0 0,1 1 0 0 0,-1-1 0 0 0,1 0 0 0 0,-1 0 0 0 0,-17-17 0 0 0,15 16 0 0 0,1 1 0 0 0,-1-2 0 0 0,1 1 0 0 0,1 0 0 0 0,-1-1 0 0 0,0 0 0 0 0,0-1 0 0 0,0 0 0 0 0,0 0 0 0 0,-1 0 0 0 0,0 1 0 0 0,-2-2 0 0 0,0 0 0 0 0,1 0 0 0 0,0-1 0 0 0,0 0 0 0 0,0-1 0 0 0,-22-26 0 0 0,-21-16 184 0 0,47 48-184 0 0,0 1 0 0 0,0-1 0 0 0,-1 1 0 0 0,1 0 0 0 0,-1 0 0 0 0,0 0 0 0 0,1 0 0 0 0,-2 0 0 0 0,-3-3 0 0 0,-1 1 0 0 0,5 3 31 0 0,-1-1 0 0 0,0 0 0 0 0,0 0-1 0 0,1 0 1 0 0,-1 0 0 0 0,1-1 0 0 0,-1 0-31 0 0,1 1 26 0 0,0-1 0 0 0,0 1 1 0 0,-1 0-1 0 0,1 0 0 0 0,0 1 1 0 0,-1-1-1 0 0,-2 0-26 0 0,3 0 0 0 0,0 1 0 0 0,0-1 0 0 0,0 1 0 0 0,0-1 0 0 0,0 0 0 0 0,0 0 0 0 0,-2-3 0 0 0,-1 0 0 0 0,0 0 0 0 0,0 0 0 0 0,-8-3 0 0 0,11 6-18 0 0,0 0-1 0 0,1 0 1 0 0,-1 0 0 0 0,0 0-1 0 0,1 0 1 0 0,-1-1-1 0 0,1 1 1 0 0,-1-1 0 0 0,1 0 18 0 0,-31-32-107 0 0,31 33 128 0 0,-9-11 92 0 0,10 10-101 0 0,-16-19-14 0 0,7 8-32 0 0,8 10 25 0 0,0 0 0 0 0,0 0 0 0 0,-1 0 0 0 0,0 0 0 0 0,0 1 0 0 0,-2-3 9 0 0,4 5 0 0 0,0 0 0 0 0,0 0 0 0 0,0 1 0 0 0,1-1 0 0 0,-1 0 0 0 0,0 0 0 0 0,1 0 0 0 0,-1 0 0 0 0,1 0 0 0 0,-1 0 0 0 0,1 0 0 0 0,-1 0 0 0 0,1 0 0 0 0,0 0 0 0 0,-1-1 0 0 0,1 1 0 0 0,0 0 0 0 0,0 1 0 0 0,-1-1 0 0 0,1 0 0 0 0,0 0 0 0 0,-1 0 0 0 0,1 1 0 0 0,0-1 0 0 0,-1 0 0 0 0,1 0 0 0 0,-1 1 0 0 0,0-1 0 0 0,1 1 0 0 0,-1-1 0 0 0,1 0 0 0 0,-1 1 0 0 0,0-1 0 0 0,0 1 0 0 0,1-1 0 0 0,-1 1 0 0 0,0 0 0 0 0,0-1 0 0 0,-14-14-2 0 0,10 10 4 0 0,0-1 0 0 0,-1 1 0 0 0,0 0 1 0 0,0 0-1 0 0,0 0 0 0 0,-3 0-2 0 0,9 4 0 0 0,-11-5 35 0 0,-6 2-17 0 0,8-1-18 0 0,8 4 0 0 0,-1 0 0 0 0,1 0 0 0 0,-1 0 0 0 0,0 0 0 0 0,1 0 0 0 0,-1 0 0 0 0,0 1 0 0 0,0-1 0 0 0,0 0 0 0 0,1 1 0 0 0,-1 0 0 0 0,-1-1 0 0 0,-2 0-9 0 0,0 0 0 0 0,0 0 1 0 0,0 0-1 0 0,0-1 0 0 0,0 0 0 0 0,-2-1 9 0 0,-4-6-13 0 0,8 5 13 0 0,0 1 1 0 0,0 0-1 0 0,-1 1 0 0 0,1-1 0 0 0,-1 0 1 0 0,0 1-1 0 0,0 0 0 0 0,-4-2 0 0 0,0 1 11 0 0,-2 2 0 0 0,9 1-10 0 0,1 0 1 0 0,-1 0 0 0 0,1 0-1 0 0,-1 0 1 0 0,1 0 0 0 0,-1 0-1 0 0,1 0 1 0 0,-1 0 0 0 0,1-1-1 0 0,-1 1 1 0 0,1 0 0 0 0,-1 0-1 0 0,1 0 1 0 0,-1-1-1 0 0,1 1 1 0 0,-1 0 0 0 0,1-1-1 0 0,-1 1 1 0 0,1 0 0 0 0,-1-1-2 0 0,-11-9 9 0 0,2 3-9 0 0,7 8 0 0 0,0-1 0 0 0,-6-7 0 0 0,-14-12-53 0 0,-18-20 42 0 0,31 25 91 0 0,9 12-33 0 0,-1 0-14 0 0,-11-6 47 0 0,-19-15 46 0 0,5 8-116 0 0,21 10-10 0 0,-14-8 0 0 0,0 2-60 0 0,8 3 34 0 0,1-1 1 0 0,0 0-1 0 0,0-1 26 0 0,10 9 1 0 0,-37-26 71 0 0,-21-26 147 0 0,45 43-177 0 0,10 7-34 0 0,1 1-1 0 0,-1-1 0 0 0,0 0 0 0 0,1 0 1 0 0,-1 0-1 0 0,1 0 0 0 0,-1-2-7 0 0,-6-5 18 0 0,-1 0-1 0 0,-1 0 1 0 0,-8-5-18 0 0,-8-6 19 0 0,22 16-19 0 0,1 1 0 0 0,0 0 0 0 0,0 0 0 0 0,0 1 0 0 0,0-1 0 0 0,-6-1 0 0 0,8 3 0 0 0,1 1 0 0 0,-1-1 0 0 0,1 0 0 0 0,-1 0 0 0 0,1 0 0 0 0,0 0 0 0 0,0 0 0 0 0,0 0 0 0 0,0-1 0 0 0,-1-1 0 0 0,1 2 0 0 0,1-1 0 0 0,-1 1 0 0 0,0 0 0 0 0,1 0 0 0 0,-1 0 0 0 0,0 1 0 0 0,0-1 0 0 0,0 0 0 0 0,-1 1 0 0 0,1-1 0 0 0,0 1 0 0 0,-1 0 0 0 0,0-1 0 0 0,-1 0-10 0 0,-1 0 1 0 0,1 0-1 0 0,0 0 0 0 0,0-1 0 0 0,0 1 0 0 0,0-1 0 0 0,0 0 1 0 0,-2-2 9 0 0,-3-3-10 0 0,7 6 10 0 0,-11-1 0 0 0,10 2 0 0 0,-1 1 0 0 0,1-1 0 0 0,-1 0 0 0 0,1 0 0 0 0,-1 0 0 0 0,1-1 0 0 0,0 1 0 0 0,-1-1 0 0 0,1 0 0 0 0,0 0 0 0 0,-1-1 0 0 0,-3-2 0 0 0,-1 1 0 0 0,1 0 0 0 0,-9-4 0 0 0,-16-12 0 0 0,3 0 0 0 0,25 18 0 0 0,2 1 0 0 0,-1-1 0 0 0,1 0 0 0 0,0 0 0 0 0,-1 1 0 0 0,1-1 0 0 0,0-1 0 0 0,0 1 0 0 0,-1-1 0 0 0,-1-1 0 0 0,2 1 5 0 0,-1 1 0 0 0,1 0 1 0 0,0 0-1 0 0,-1 0 0 0 0,0 1 1 0 0,1-1-1 0 0,-1 0 1 0 0,0 1-1 0 0,0 0 1 0 0,-2-1-6 0 0,1 0 3 0 0,0 0-4 0 0,-1 0 1 0 0,1 0-1 0 0,0-1 1 0 0,-1 1 0 0 0,1-1-1 0 0,0 0 1 0 0,1 0 0 0 0,-2-1 0 0 0,3 1-6 0 0,0 1 1 0 0,-1 0 0 0 0,1 0 0 0 0,-1 0 0 0 0,1 1 0 0 0,-1-1 0 0 0,0 0 0 0 0,0 1 0 0 0,1 0 0 0 0,-1 0 0 0 0,-2-1 5 0 0,3 2 0 0 0,0-1 0 0 0,0 0 0 0 0,1 1 1 0 0,-1-1-1 0 0,0 0 0 0 0,0 0 1 0 0,1 0-1 0 0,-1 0 0 0 0,0-1 0 0 0,-3-3 16 0 0,2 3 24 0 0,-22-15-8 0 0,15 8-32 0 0,7 7 0 0 0,0-1 0 0 0,0 0 0 0 0,0 1 0 0 0,0 0 0 0 0,-1 0 0 0 0,1 0 0 0 0,-3-1 0 0 0,-23-14 0 0 0,18 10 0 0 0,0 1 0 0 0,-1 0 0 0 0,0 0 0 0 0,-5-1 0 0 0,-17 0 0 0 0,31 7 0 0 0,0-1 0 0 0,0 1 0 0 0,0-1 0 0 0,0 0 0 0 0,0 0 0 0 0,0 0 0 0 0,0 0 0 0 0,0-1 0 0 0,2 1 0 0 0,-1 0 0 0 0,0 0 0 0 0,0 0 0 0 0,0 0 0 0 0,0 0 0 0 0,0 1 0 0 0,0-1 0 0 0,0 1 0 0 0,0-1 0 0 0,-1 1 0 0 0,1 0 0 0 0,0-1 0 0 0,-22-1 0 0 0,-8-8 0 0 0,5 0 0 0 0,-27-16 0 0 0,44 21 0 0 0,1 0 0 0 0,-1 0 0 0 0,-4-5 0 0 0,-7-4 0 0 0,9 5 14 0 0,1-1-1 0 0,0 0 0 0 0,-3-3-13 0 0,-20-18 24 0 0,27 24-24 0 0,0 0 0 0 0,1 0 0 0 0,0-1 0 0 0,0 0 0 0 0,-1-1 0 0 0,2 1 0 0 0,-1-1 0 0 0,0 2 0 0 0,-1-1 0 0 0,0 1 0 0 0,0 0 0 0 0,-3-3 0 0 0,5 4 0 0 0,-1-1 0 0 0,-1 1 0 0 0,1 1 0 0 0,-4-3 0 0 0,-1-2 0 0 0,1 0 0 0 0,0-1 0 0 0,1 0 0 0 0,0 0 0 0 0,-2-5 0 0 0,-31-36 0 0 0,36 45 0 0 0,-16-20 0 0 0,-2-2 0 0 0,10 17 0 0 0,-9-11 0 0 0,23 22 0 0 0,-1 0 0 0 0,1 1 0 0 0,-1-1 0 0 0,1 1 0 0 0,-1-1 0 0 0,1 1 0 0 0,-1-1 0 0 0,0 1 0 0 0,1-1 0 0 0,-1 1 0 0 0,0 0 0 0 0,1-1 0 0 0,-1 1 0 0 0,0 0 0 0 0,1-1 0 0 0,-1 1 0 0 0,0 0 0 0 0,0 0 0 0 0,1 0 0 0 0,-1 0 0 0 0,0 0 0 0 0,0 0 0 0 0,-2-1 0 0 0,-5-2 0 0 0,0-1 0 0 0,1 0 0 0 0,-7-5 0 0 0,-4-3 0 0 0,-7-4 0 0 0,-19-14 0 0 0,-8-6 0 0 0,18 13 0 0 0,22 14 0 0 0,0 1 0 0 0,-9-4 0 0 0,-30-14 0 0 0,34 18 0 0 0,7 4 0 0 0,0-1 0 0 0,0 2 0 0 0,-1-1 0 0 0,1 1 0 0 0,-8 0 0 0 0,-12-5 0 0 0,-11-3 0 0 0,19 9 0 0 0,16 2 0 0 0,0-1 0 0 0,0 0 0 0 0,1 0 0 0 0,-1 0 0 0 0,0 0 0 0 0,1-1 0 0 0,-4-2 0 0 0,-10-1 0 0 0,-10-3 0 0 0,-9-6 0 0 0,32 9 0 0 0,1 1 0 0 0,-21-7 0 0 0,5 2 0 0 0,-7-4 0 0 0,1 1 0 0 0,17 5 0 0 0,7 5 0 0 0,0 0 0 0 0,0 0 0 0 0,0 0 0 0 0,0 0 0 0 0,0 0 0 0 0,0 1 0 0 0,-2-1 0 0 0,-15-2 0 0 0,13 0 0 0 0,4 3 0 0 0,1 0 0 0 0,-1-1 0 0 0,1 1 0 0 0,-1 0 0 0 0,1 0 0 0 0,-1 0 0 0 0,1 1 0 0 0,-3-1 0 0 0,-12-2 0 0 0,11 2 0 0 0,1 0 0 0 0,-1-1 0 0 0,1 1 0 0 0,-1-1 0 0 0,1 0 0 0 0,-5-2 0 0 0,4 0 0 0 0,4 3 0 0 0,-1 0 0 0 0,1 0 0 0 0,-1 0 0 0 0,0 0 0 0 0,1 0 0 0 0,-1 0 0 0 0,0 1 0 0 0,-1-1 0 0 0,-2 1 0 0 0,4 0 0 0 0,0 0 0 0 0,0-1 0 0 0,0 1 0 0 0,1 0 0 0 0,-1-1 0 0 0,0 1 0 0 0,0-1 0 0 0,0 0 0 0 0,1 1 0 0 0,-1-1 0 0 0,0 0 0 0 0,1 0 0 0 0,-1 0 0 0 0,-3-1 0 0 0,1 0 0 0 0,-1 1 0 0 0,0-1 0 0 0,0 1 0 0 0,0 0 0 0 0,0 0 0 0 0,0 1 0 0 0,-3-1 0 0 0,-11-2 0 0 0,15 1 0 0 0,-1 1 0 0 0,1 1 0 0 0,-1-1 0 0 0,1 1 0 0 0,-1-1 0 0 0,0 1 0 0 0,1 0 0 0 0,-2 1 0 0 0,-67-5 0 0 0,34 3 0 0 0,36 0 0 0 0,-11 3 0 0 0,-1 1 0 0 0,-54 5 0 0 0,64-7 0 0 0,-21-1 0 0 0,7 1 0 0 0,16-1 0 0 0,-14-2 0 0 0,14 0 0 0 0,-24 3 0 0 0,17-3 0 0 0,-8-3 0 0 0,4 2 0 0 0,-2 2 0 0 0,12 1 0 0 0,0-1 0 0 0,-25-9 0 0 0,25 8 3 0 0,1 1 0 0 0,0-1-1 0 0,-1 0 1 0 0,1 0 0 0 0,0 0-1 0 0,-2-2-2 0 0,4 4 75 0 0,0-1-16 0 0,-27-26 15 0 0,21 20-74 0 0,-12-15 0 0 0,17 19 0 0 0,0 1 0 0 0,0-1 0 0 0,-1 1 0 0 0,1 0 0 0 0,-1-1 0 0 0,1 1 0 0 0,-1 0 0 0 0,0 1 0 0 0,0-1 0 0 0,-1 0 0 0 0,-61-43 0 0 0,-30-4 0 0 0,46 25 0 0 0,9 8 0 0 0,-5-3 0 0 0,26 10 0 0 0,0 0 0 0 0,-1 2 0 0 0,0 0 0 0 0,0 1 0 0 0,-8-1 0 0 0,12 4-14 0 0,7 1 14 0 0,-1 0-1 0 0,1 0 1 0 0,-1-1-1 0 0,-5-3 1 0 0,12 5 0 0 0,0 0 0 0 0,0 0 0 0 0,-1 0 0 0 0,1 0 0 0 0,-1 1 0 0 0,1-1 0 0 0,0 1 0 0 0,-1 0 0 0 0,1 0 0 0 0,-7 0 0 0 0,1-1 0 0 0,0 0 0 0 0,-6-2 0 0 0,9 2-22 0 0,-1 0-1 0 0,0 1 1 0 0,1 0-1 0 0,-1 0 1 0 0,-3 1 22 0 0,-24 0-80 0 0,25-2 80 0 0,0 1 0 0 0,0 0 0 0 0,0 0 0 0 0,1 1 0 0 0,-1 0 0 0 0,-7 2 0 0 0,-17 0 0 0 0,27-3 0 0 0,-1 0 0 0 0,0 1 0 0 0,1 0 0 0 0,-7 1 0 0 0,7 1 0 0 0,5-2 0 0 0,-1-1 0 0 0,0 1 0 0 0,1 0 0 0 0,-1-1 0 0 0,0 0 0 0 0,1 1 0 0 0,-1-1 0 0 0,0 0 0 0 0,0 0 0 0 0,1 0 0 0 0,-1 0 0 0 0,0 0 0 0 0,-1 0 0 0 0,-60 7 0 0 0,56-7 0 0 0,-16 1 0 0 0,17-1 0 0 0,0 1 0 0 0,0-1 0 0 0,0 0 0 0 0,0 0 0 0 0,1-1 0 0 0,-1 0 0 0 0,-2 0 0 0 0,-19-3 0 0 0,24 4 0 0 0,2 0 0 0 0,0 0 0 0 0,-1 0 0 0 0,1 0 0 0 0,0 0 0 0 0,0 0 0 0 0,0 0 0 0 0,0 0 0 0 0,0 0 0 0 0,0-1 0 0 0,0 1 0 0 0,0 0 0 0 0,0-1 0 0 0,0 1 0 0 0,0-1 0 0 0,0 0 0 0 0,-15-7 78 0 0,12 6-52 0 0,-1-1 0 0 0,0 1 0 0 0,0-1 0 0 0,0 1 0 0 0,-3 0-26 0 0,-29-15 0 0 0,31 13 0 0 0,-1 0 0 0 0,0 1 0 0 0,0 0 0 0 0,0 0 0 0 0,-7-1 0 0 0,11 3 0 0 0,-1 0 0 0 0,0 0 0 0 0,0-1 0 0 0,0 1 0 0 0,0-1 0 0 0,-1-1 0 0 0,-30-13 0 0 0,9 4 0 0 0,-19-9 0 0 0,24 12 0 0 0,16 6 0 0 0,0 1 0 0 0,1 0 0 0 0,-1 0 0 0 0,0 0 0 0 0,0 0 0 0 0,0 1 0 0 0,-4 0 0 0 0,-6-5 0 0 0,12 4 0 0 0,0 0 0 0 0,-1 0 0 0 0,1 1 0 0 0,-1 0 0 0 0,0 0 0 0 0,1 0 0 0 0,-1 0 0 0 0,-7-2 0 0 0,-3-1 0 0 0,10 2 0 0 0,-4-1 0 0 0,-1 3 0 0 0,-1 0 0 0 0,-3-2 0 0 0,-3-2 0 0 0,7 4 0 0 0,4 1 0 0 0,4 0 0 0 0,0-1 0 0 0,0 1 0 0 0,0-1 0 0 0,0 0 0 0 0,-1 0 0 0 0,1 0 0 0 0,0 0 0 0 0,0 0 0 0 0,0 0 0 0 0,-1 0 0 0 0,1 0 0 0 0,0 0 0 0 0,0 0 0 0 0,0-1 0 0 0,0 1 0 0 0,0 0 0 0 0,-1-1 0 0 0,1 0 0 0 0,-4 1-11 0 0,1-1 0 0 0,0 1 0 0 0,-1 0 0 0 0,1 0 0 0 0,0 0 1 0 0,-1 1-1 0 0,-1 0 11 0 0,3 0-11 0 0,-1-1 1 0 0,0 1 0 0 0,0-1 0 0 0,0 0 0 0 0,0 0 0 0 0,0 0-1 0 0,1-1 1 0 0,-1 1 0 0 0,-3-2 10 0 0,5 1-2 0 0,-1-2 1 0 0,-10 2 20 0 0,-41 1 133 0 0,-30 4-104 0 0,33-10-144 0 0,26 2-22 0 0,-2 1 169 0 0,0 0 0 0 0,-4 2-51 0 0,17-1 0 0 0,0-1 0 0 0,-12-4 0 0 0,6 2 0 0 0,8 0 0 0 0,-9-6 0 0 0,-2 3 0 0 0,22 8 0 0 0,0-1 0 0 0,-1 1 0 0 0,1-1 0 0 0,0 1 0 0 0,0-1 0 0 0,-1 1 0 0 0,1-1 0 0 0,0 0 0 0 0,0 0 0 0 0,0 0 0 0 0,-1 0 0 0 0,-2-4 2 0 0,3 4 2 0 0,0 0 0 0 0,0 0 1 0 0,-1-1-1 0 0,1 1 0 0 0,0 0 1 0 0,-1 0-1 0 0,1 0 0 0 0,-1 0 1 0 0,1 1-1 0 0,-1-1 0 0 0,0 0 1 0 0,0 1-5 0 0,-13-7 11 0 0,4 1-13 0 0,5 1 3 0 0,-2 1-1 0 0,-4-1 0 0 0,9 4 0 0 0,-19-12 0 0 0,17 9 0 0 0,-1 0 0 0 0,-19-5 0 0 0,5 2 11 0 0,13 5 15 0 0,0 1 0 0 0,0 0 0 0 0,0 0 1 0 0,0 1-1 0 0,-2 0-26 0 0,-8 1-44 0 0,1 1 1 0 0,-7 2 43 0 0,-24 2-43 0 0,33-6 31 0 0,0 2 0 0 0,0 0 0 0 0,-10 3 12 0 0,19-4 0 0 0,0 0 0 0 0,0 0 0 0 0,0-1 0 0 0,0 1 0 0 0,0-1 0 0 0,-3-1 0 0 0,-4 1 0 0 0,8 1 0 0 0,0-1 0 0 0,1 1 0 0 0,-1-1 0 0 0,0 1 0 0 0,1 0 0 0 0,-1 0 0 0 0,0 1 0 0 0,1-1 0 0 0,0 1 0 0 0,0-1 0 0 0,-1 0 0 0 0,1-1 0 0 0,-1 1 0 0 0,1-1 0 0 0,-1 1 0 0 0,1-1 0 0 0,-1 0 0 0 0,2 0 0 0 0,-1 0 0 0 0,0 0 0 0 0,0 0 0 0 0,0 0 0 0 0,1 0 0 0 0,-1 1 0 0 0,0-1 0 0 0,1 1 0 0 0,-2 0 0 0 0,-23 6 0 0 0,5-7 0 0 0,11 0 0 0 0,8 2 0 0 0,2-1 0 0 0,1-1 0 0 0,-1 1 0 0 0,0 0 0 0 0,1-1 0 0 0,-1 1 0 0 0,0-1 0 0 0,1 1 0 0 0,-1-1 0 0 0,0 1 0 0 0,0-1 0 0 0,0 0 0 0 0,0 1 0 0 0,1-1 0 0 0,-1 0 0 0 0,0 0 0 0 0,0 1 0 0 0,-1-1 0 0 0,-1 1 0 0 0,-13 0 0 0 0,13-2 0 0 0,-14 2 0 0 0,12 1 0 0 0,-1-2 0 0 0,-20-5 0 0 0,-4 1 0 0 0,26 4 0 0 0,-22-5 0 0 0,24 4 0 0 0,-4 0 0 0 0,0 0 0 0 0,-1 0 0 0 0,1 1 0 0 0,-1-1 0 0 0,1 1 0 0 0,-3 1 0 0 0,-11-3 0 0 0,-1-1 0 0 0,-9-2 0 0 0,-4 1 0 0 0,-2-6 0 0 0,25 8 0 0 0,9 2 0 0 0,1 1 0 0 0,-1-1 0 0 0,1 0 0 0 0,-1-1 0 0 0,1 1 0 0 0,-1 0 0 0 0,1 0 0 0 0,0-1 0 0 0,-1 1 0 0 0,1 0 0 0 0,0-1 0 0 0,-1 0 0 0 0,1 1 0 0 0,0-1 0 0 0,-2 0 0 0 0,2 0 0 0 0,0 0 0 0 0,-1 0 0 0 0,1 0 0 0 0,-1 1 0 0 0,1-1 0 0 0,0 1 0 0 0,-1-1 0 0 0,0 1 0 0 0,1-1 0 0 0,-1 1 0 0 0,1 0 0 0 0,-1 0 0 0 0,-1 0 0 0 0,-18-1 0 0 0,16 1 0 0 0,1 0 0 0 0,0 0 0 0 0,0 0 0 0 0,0-1 0 0 0,-1 0 0 0 0,1 0 0 0 0,-4-2 0 0 0,6 2 0 0 0,-1 0 0 0 0,1 1 0 0 0,0-1 0 0 0,0 1 0 0 0,-1-1 0 0 0,1 1 0 0 0,0 0 0 0 0,-1-1 0 0 0,1 1 0 0 0,0 1 0 0 0,-1-1 0 0 0,-1 0 0 0 0,-46-3 0 0 0,43 4 0 0 0,-1-1 0 0 0,0 0 0 0 0,0 0 0 0 0,0-1 0 0 0,1 0 0 0 0,-8-2 0 0 0,-13-1 0 0 0,-13 1 0 0 0,-29 3 0 0 0,27 1 0 0 0,11 3 47 0 0,27-3-35 0 0,0 0-1 0 0,-1 0 1 0 0,1-1 0 0 0,0 0-1 0 0,-1 0 1 0 0,1 0-1 0 0,-3-1-11 0 0,1 0-8 0 0,1 1 0 0 0,-1 0 0 0 0,1 0 0 0 0,-1 0 0 0 0,1 1 0 0 0,0 0 0 0 0,-2 0 8 0 0,0 1-2 0 0,1-1 1 0 0,0 0-1 0 0,0-1 1 0 0,0 0-1 0 0,-5 0 2 0 0,-76-2 0 0 0,25 2 0 0 0,50-3 0 0 0,12 2 0 0 0,-1 0 0 0 0,0 1 0 0 0,0-1 0 0 0,0 1 0 0 0,1 0 0 0 0,-1 0 0 0 0,0 0 0 0 0,0 0 0 0 0,0 0 0 0 0,0 0 0 0 0,0 0 0 0 0,0 0 0 0 0,1 1 0 0 0,-1-1 0 0 0,0 1 0 0 0,0-1 0 0 0,0 1 0 0 0,0 0 0 0 0,0-1 0 0 0,0 0 0 0 0,0 1 0 0 0,0-1 0 0 0,0 0 0 0 0,0 0 0 0 0,0 0 0 0 0,0-1 0 0 0,0 1 0 0 0,0 0 0 0 0,0-1 0 0 0,-1 1 0 0 0,0-1 0 0 0,-1 0 0 0 0,0 0 0 0 0,1 1 0 0 0,-1 0 0 0 0,0-1 0 0 0,1 1 0 0 0,-1 1 0 0 0,0-1 0 0 0,0 1 0 0 0,-1 0 0 0 0,3-1 0 0 0,0 1 0 0 0,0-1 0 0 0,0 1 0 0 0,0-1 0 0 0,0 0 0 0 0,0 0 0 0 0,0 0 0 0 0,0 0 0 0 0,0 0 0 0 0,0 0 0 0 0,0-1 0 0 0,-1 1 0 0 0,0-1 0 0 0,1 0 0 0 0,-1 1 0 0 0,0-1 0 0 0,1 1 0 0 0,-1 0 0 0 0,0 0 0 0 0,0 0 0 0 0,-1 1 0 0 0,-38 3 0 0 0,18-7 0 0 0,0 1 0 0 0,0 1 0 0 0,0 1 0 0 0,-5 2 0 0 0,19-1 0 0 0,8 0 0 0 0,-1-1 0 0 0,1 1 0 0 0,0-1 0 0 0,-1 0 0 0 0,1 0 0 0 0,0 0 0 0 0,-1 0 0 0 0,1 0 0 0 0,0-1 0 0 0,-1 1 0 0 0,1-1 0 0 0,-1 1 0 0 0,-32-3 0 0 0,13 3 0 0 0,-4-5 0 0 0,24 4 0 0 0,0 1 0 0 0,0-1 0 0 0,0 1 0 0 0,0 0 0 0 0,0 0 0 0 0,0 0 0 0 0,0 0 0 0 0,0 0 0 0 0,0 0 0 0 0,0 1 0 0 0,0-1 0 0 0,0 0 0 0 0,0 1 0 0 0,1 0 0 0 0,-3 0 0 0 0,-2 0 0 0 0,0-1 0 0 0,0 0 0 0 0,0-1 0 0 0,-1 1 0 0 0,1-1 0 0 0,-3-1 0 0 0,-25-2 0 0 0,30 4 0 0 0,0 0 0 0 0,1 0 0 0 0,-1 0 0 0 0,0-1 0 0 0,1 0 0 0 0,-1 1 0 0 0,1-1 0 0 0,-1 0 0 0 0,1-1 0 0 0,-4-1 0 0 0,3 1 0 0 0,-1 1 0 0 0,1-1 0 0 0,-1 1 0 0 0,0-1 0 0 0,1 1 0 0 0,-4 0 0 0 0,-13-3 0 0 0,6-3 0 0 0,12 6 0 0 0,1 1 0 0 0,0-1 0 0 0,0 0 0 0 0,0 1 0 0 0,0-1 0 0 0,-1 1 0 0 0,1 0 0 0 0,0 0 0 0 0,-2 0 0 0 0,2 0 0 0 0,1 0 0 0 0,-1 0 0 0 0,1 0 0 0 0,-1-1 0 0 0,0 1 0 0 0,1 0 0 0 0,0-1 0 0 0,-1 1 0 0 0,1-1 0 0 0,-1 1 0 0 0,1-1 0 0 0,0 0 0 0 0,-1 0 0 0 0,1 0 0 0 0,-1 0 0 0 0,0-1 0 0 0,-13-4 0 0 0,-34-7 0 0 0,36 10 0 0 0,0 1 0 0 0,-9-1 0 0 0,-16-2 64 0 0,32 4-74 0 0,0 1 0 0 0,0-1 0 0 0,0 1 1 0 0,-1 1-1 0 0,1-1 0 0 0,-5 2 10 0 0,-13 1-21 0 0,10-2 21 0 0,1 1 0 0 0,-1 1 0 0 0,-1 0 0 0 0,1 1 0 0 0,0-2 0 0 0,-13 2 0 0 0,17-3 0 0 0,-1 1 0 0 0,0 0 0 0 0,0 1 0 0 0,0 1 0 0 0,-35 7 0 0 0,-76 7 0 0 0,84-19 0 0 0,32 1 0 0 0,-1-1 0 0 0,1 1 0 0 0,-1 0 0 0 0,1 1 0 0 0,-1-1 0 0 0,0 1 0 0 0,-3 1 0 0 0,1-1 0 0 0,-1 0 0 0 0,0-1 0 0 0,-2 0 0 0 0,2 0 0 0 0,0 0 0 0 0,1 1 0 0 0,-1 0 0 0 0,-2 1 0 0 0,2-1 0 0 0,1 0 0 0 0,-1 0 0 0 0,0-1 0 0 0,0 0 0 0 0,-1-1 0 0 0,-1 0 0 0 0,0 1 0 0 0,-12 1 0 0 0,-19 1 0 0 0,42-2 0 0 0,-1 1 0 0 0,0-1 0 0 0,0 0 0 0 0,0 0 0 0 0,0 1 0 0 0,1-1 0 0 0,-1 1 0 0 0,0 0 0 0 0,0-1 0 0 0,0 1 0 0 0,-16 7 0 0 0,16-8 0 0 0,-7 2 0 0 0,-10-1 0 0 0,13-1 0 0 0,-20 5 0 0 0,-66 14 0 0 0,62-13 0 0 0,16-4 0 0 0,1 1 0 0 0,-1 0 0 0 0,-6 3 0 0 0,-1 1 0 0 0,-12 4 0 0 0,-33 1 0 0 0,36-8 0 0 0,-10 3 0 0 0,-9 4 0 0 0,-10 3 0 0 0,10-4 0 0 0,29-5 0 0 0,11-2 0 0 0,0-1 0 0 0,0 0 0 0 0,-9 1 0 0 0,7-1 0 0 0,-1 0 0 0 0,1 0 0 0 0,0 1 0 0 0,-1 0 0 0 0,-3 3 0 0 0,8-4 0 0 0,-12 7 0 0 0,16-7 0 0 0,-14 4 0 0 0,12-4 0 0 0,0 0 0 0 0,0 0 0 0 0,0 0 0 0 0,-4 3 0 0 0,-42 29 0 0 0,45-29 0 0 0,-26 12 0 0 0,2 1 0 0 0,27-16 0 0 0,-16 4 0 0 0,-4 4 0 0 0,16-6 0 0 0,0-1 0 0 0,0 1 0 0 0,0-2 0 0 0,-5 2 0 0 0,-29 12 0 0 0,26-9 0 0 0,0-2 0 0 0,-9 3 0 0 0,19-7 0 0 0,0 1 0 0 0,0-1 0 0 0,0 1 0 0 0,0 1 0 0 0,1-1 0 0 0,-1 1 0 0 0,-27 13 0 0 0,0 0-24 0 0,6-3-28 0 0,0-2 0 0 0,-6 2 52 0 0,-28 8 0 0 0,49-17 0 0 0,1 1 0 0 0,-5 1 0 0 0,-23 4 0 0 0,23-7 3 0 0,13-2-5 0 0,-10 5-9 0 0,2-3-32 0 0,-5-2 58 0 0,5 1 21 0 0,3 0-34 0 0,-34 8-2 0 0,37-11 0 0 0,4 1 0 0 0,-1-1 0 0 0,0 1 0 0 0,0 0 0 0 0,0 0 0 0 0,0 0 0 0 0,1 0 0 0 0,-1 0 0 0 0,0 0 0 0 0,0 0 0 0 0,0 0 0 0 0,1 1 0 0 0,-1-1 0 0 0,0 0 0 0 0,0 0 0 0 0,0 1 0 0 0,1-1 0 0 0,-1 0 0 0 0,0 1 0 0 0,1-1 0 0 0,-1 1 0 0 0,-10 3 0 0 0,-1 0 0 0 0,1-1 0 0 0,0 0 0 0 0,-2-1 0 0 0,-2 2-11 0 0,13-3 5 0 0,-1-1 0 0 0,0 1 0 0 0,1 0 0 0 0,-1-1 0 0 0,0 0 0 0 0,1 0 0 0 0,-3 0 6 0 0,1 1 3 0 0,0-1 0 0 0,1 1 0 0 0,-1-1 1 0 0,1 1-1 0 0,-1 0 0 0 0,1 0 0 0 0,-1 1 0 0 0,1-1 1 0 0,-1 1-4 0 0,-20 7 24 0 0,-18 4-21 0 0,31-9-8 0 0,0 0 1 0 0,0-1-1 0 0,-8 1 5 0 0,8-2-7 0 0,1 1 0 0 0,0 0 0 0 0,0 0-1 0 0,1 1 1 0 0,-10 4 7 0 0,2 0-6 0 0,-1-1 1 0 0,0-1-1 0 0,-2 1 6 0 0,14-6 0 0 0,-28 12 0 0 0,-33 20 0 0 0,42-22 0 0 0,-46 24 0 0 0,58-28 0 0 0,10-5 0 0 0,-1 0 0 0 0,1 0 0 0 0,-1 0 0 0 0,1 0 0 0 0,-1 0 0 0 0,0-1 0 0 0,0 0 0 0 0,0 0 0 0 0,0 0 0 0 0,0 0 0 0 0,0-1 0 0 0,0 1 0 0 0,-3-1 0 0 0,7 0 0 0 0,-1-1 0 0 0,0 1 0 0 0,0 0 0 0 0,0 0 0 0 0,0 0 0 0 0,0 0 0 0 0,0 1 0 0 0,0-1 0 0 0,0 0 0 0 0,0 0 0 0 0,0 1 0 0 0,0-1 0 0 0,-1 1 0 0 0,-21 7 0 0 0,17-6 0 0 0,-20 3 0 0 0,23-6 0 0 0,-13 6 0 0 0,13-3 0 0 0,0-1 0 0 0,0 0 0 0 0,0 0 0 0 0,0 0 0 0 0,0 0 0 0 0,0-1 0 0 0,0 1 0 0 0,0-1 0 0 0,0 0 0 0 0,0 0 0 0 0,-3 0 0 0 0,-3 1 0 0 0,-30 15 0 0 0,19-8 0 0 0,-22 5 0 0 0,32-10 0 0 0,0 1 0 0 0,0 0 0 0 0,0 0 0 0 0,0 0 0 0 0,-1 1 0 0 0,-28 14 0 0 0,30-15 0 0 0,-1 0 0 0 0,-36 18 0 0 0,36-17 0 0 0,0-1 0 0 0,1 0 0 0 0,-1-1 0 0 0,0 0 0 0 0,-9 7 0 0 0,3 1 0 0 0,-16 10 0 0 0,-16 8 0 0 0,-2 2 45 0 0,35-21-3 0 0,0-1 1 0 0,-8 4-43 0 0,3-2-61 0 0,1 1 1 0 0,-13 9 60 0 0,-2 2-57 0 0,10-5 57 0 0,1 1 0 0 0,1 0 0 0 0,1 2 0 0 0,-17 20 0 0 0,28-29 0 0 0,-10 13-477 0 0,1 0 0 0 0,1 1 1 0 0,-3 8 476 0 0,17-27-183 0 0,-7 11-1412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3T21:41:24.1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1759 1522 10191 0 0,'-12'-14'920'0'0,"15"12"-878"0"0,-1 0 0 0 0,1 0-1 0 0,0 1 1 0 0,0-1-1 0 0,0 1 1 0 0,0-1-1 0 0,0 1 1 0 0,0 0 0 0 0,0 0-1 0 0,0 1 1 0 0,1-1-1 0 0,-1 1 1 0 0,0-1 0 0 0,0 1-1 0 0,1 0 1 0 0,-1 0-1 0 0,0 1 1 0 0,0-1 0 0 0,3 1-42 0 0,9 2 226 0 0,1 0 0 0 0,0 1 1 0 0,5 3-227 0 0,-18-6 2 0 0,42 16 26 0 0,0 2 1 0 0,-2 1-1 0 0,-1 3 0 0 0,0 1 0 0 0,-2 2 0 0 0,-1 2 1 0 0,22 21-29 0 0,36 24 3 0 0,4-4 0 0 0,18 5-3 0 0,-61-38-8 0 0,-8-3-53 0 0,0 4 61 0 0,14 10-52 0 0,52 40-23 0 0,-37-28 129 0 0,7 1-54 0 0,222 130 418 0 0,-208-123-270 0 0,-28-19 56 0 0,6-1-204 0 0,41 26 289 0 0,34 32-289 0 0,-12-8 106 0 0,-28-28 75 0 0,53 20-181 0 0,-87-49 14 0 0,93 51 291 0 0,218 136 144 0 0,-108-66-201 0 0,-120-74-187 0 0,15 9 25 0 0,-95-46 31 0 0,46 39-117 0 0,-69-42 0 0 0,65 47 0 0 0,-31-31 566 0 0,40 18-566 0 0,-102-63 103 0 0,-1 2 0 0 0,0 1 0 0 0,23 22-103 0 0,-32-27 53 0 0,-13-9-25 0 0,-1-1 0 0 0,-1 1 0 0 0,1 0 0 0 0,1 2-28 0 0,9 11 328 0 0,-15-18-216 0 0,11 6 444 0 0,-7-2-465 0 0,-5-5-10 0 0,-1-1-1 0 0,0 0 0 0 0,0 0 0 0 0,0 0 0 0 0,0 0 0 0 0,0 0 0 0 0,0 0 0 0 0,0 0-1 0 0,0 0-6 0 0,0 0-59 0 0,0 0-253 0 0,0 0-133 0 0,0 0-39 0 0</inkml:trace>
  <inkml:trace contextRef="#ctx0" brushRef="#br0" timeOffset="1128.481">4603 1819 7855 0 0,'-3'-2'69'0'0,"-1"0"1"0"0,1 0-1 0 0,0 0 0 0 0,0 0 0 0 0,-1-1 0 0 0,1 0 0 0 0,1 1 0 0 0,-1-1 0 0 0,0 0 0 0 0,1 0 1 0 0,-1 0-1 0 0,0-2-69 0 0,2 4-22 0 0,1 1 117 0 0,0 0 25 0 0,1 0-110 0 0,0 1 0 0 0,0 0 0 0 0,0 0 0 0 0,0 0-1 0 0,0-1 1 0 0,0 1 0 0 0,-1 0 0 0 0,1 0 0 0 0,0 0 0 0 0,-1 0 0 0 0,1 1-10 0 0,0 0 4 0 0,8 10-28 0 0,0 1 0 0 0,2 7 24 0 0,8 12-44 0 0,-3-5 29 0 0,-2 1 1 0 0,-1 0-1 0 0,-1 0 0 0 0,1 7 15 0 0,17 41-1 0 0,5 7-16 0 0,-12-24-31 0 0,14 18 48 0 0,-27-58-15 0 0,1-1 1 0 0,0 0-1 0 0,2 0 0 0 0,0-1 1 0 0,15 14 14 0 0,-14-16-1 0 0,0-2 0 0 0,1 0 0 0 0,0 0 1 0 0,1-2-1 0 0,0 0 0 0 0,1 0 1 0 0,0-2-1 0 0,1 0 0 0 0,13 4 1 0 0,-14-6 120 0 0,0-2 1 0 0,0 0-1 0 0,1 0 0 0 0,0-2 1 0 0,0 0-1 0 0,0-2 0 0 0,0 1 1 0 0,18-3-121 0 0,21-5 324 0 0,0-3 1 0 0,0-3-1 0 0,-1-2 1 0 0,0-2-1 0 0,1-4-324 0 0,21-7 147 0 0,-22 8-146 0 0,-1-2-1 0 0,27-16 0 0 0,206-103 260 0 0,-250 122-265 0 0,0 3 1 0 0,1 1-1 0 0,19-4 5 0 0,-56 18-36 0 0,0-1 0 0 0,0 1 0 0 0,0-1 1 0 0,0 1-1 0 0,0-1 0 0 0,0 1 0 0 0,0 0 1 0 0,0 0-1 0 0,0 0 0 0 0,0 0 1 0 0,0 1-1 0 0,1-1 36 0 0,-3 0-22 0 0,1 1 0 0 0,0-1 0 0 0,-1 1 0 0 0,1-1-1 0 0,0 1 1 0 0,-1-1 0 0 0,1 1 0 0 0,-1-1 0 0 0,1 1 0 0 0,-1-1 0 0 0,1 1 0 0 0,-1 0 0 0 0,1-1 0 0 0,-1 1 0 0 0,1 0 0 0 0,-1-1 0 0 0,0 1 0 0 0,0 0 0 0 0,1 0 0 0 0,-1-1-1 0 0,0 1 1 0 0,0 0 0 0 0,0 0 0 0 0,0 0 0 0 0,0-1 0 0 0,0 1 0 0 0,0 0 0 0 0,0 0 22 0 0,0 3-79 0 0,0 0-1 0 0,-1 1 1 0 0,1-1-1 0 0,-1 0 1 0 0,0 0-1 0 0,0 0 1 0 0,-1 0-1 0 0,1 0 1 0 0,-1 0-1 0 0,0-1 1 0 0,0 1-1 0 0,0 0 1 0 0,-2 1 79 0 0,-6 9-139 0 0,0-2-1 0 0,-12 11 140 0 0,12-12-35 0 0,-46 44-52 0 0,-10 5 87 0 0,19-19 3 0 0,1 2 1 0 0,-14 21-4 0 0,40-39 66 0 0,0 1-1 0 0,1 0 1 0 0,2 2 0 0 0,1 0-1 0 0,1 1 1 0 0,-1 5-66 0 0,10-20 12 0 0,0 1 1 0 0,2-1-1 0 0,0 1 1 0 0,0 0-1 0 0,1 0 1 0 0,0 11-13 0 0,3-22 2 0 0,-1 0 0 0 0,1 0 0 0 0,0 1 0 0 0,1-1 0 0 0,-1 0 0 0 0,1 0 0 0 0,-1 0 0 0 0,1 0 0 0 0,1 0-1 0 0,-1 0 1 0 0,1 0 0 0 0,-1 0 0 0 0,1 0 0 0 0,0 0 0 0 0,0-1 0 0 0,1 1 0 0 0,-1-1 0 0 0,1 0 0 0 0,0 0 0 0 0,-1 0 0 0 0,1 0 0 0 0,1 0 0 0 0,-1 0 0 0 0,0-1 0 0 0,1 1 0 0 0,1 0-2 0 0,2 0-41 0 0,1 1 0 0 0,0-1 0 0 0,0 0 0 0 0,0-1-1 0 0,0 0 1 0 0,1 0 0 0 0,-1-1 0 0 0,0 0 0 0 0,2 0 41 0 0,11-1-197 0 0,0-1 0 0 0,-1 0 0 0 0,5-2 197 0 0,17-3-295 0 0</inkml:trace>
  <inkml:trace contextRef="#ctx0" brushRef="#br0" timeOffset="-33232.222">9218 2634 4719 0 0,'0'0'216'0'0,"1"-2"-10"0"0,57-49 226 0 0,-35 26 1436 0 0,21-14-1868 0 0,-18 16 894 0 0,11-14-894 0 0,194-227 1062 0 0,-151 170-1011 0 0,-26 29-20 0 0,10-4-31 0 0,-45 50-8 0 0,78-79-97 0 0,10-21 105 0 0,-22 25-600 0 0,-65 70 193 0 0</inkml:trace>
  <inkml:trace contextRef="#ctx0" brushRef="#br0" timeOffset="-30980.342">10788 609 2359 0 0,'1'1'274'0'0,"0"4"-26"0"0,0-1 1 0 0,1 0-1 0 0,0 0 1 0 0,0 0-1 0 0,0 0 1 0 0,1-1-1 0 0,-1 1 0 0 0,1-1 1 0 0,1 2-249 0 0,31 30 815 0 0,-9-10-725 0 0,31 37-9 0 0,46 66-81 0 0,59 89 196 0 0,-92-133-64 0 0,25 21-132 0 0,9 8 144 0 0,61 79 0 0 0,-110-129-144 0 0</inkml:trace>
  <inkml:trace contextRef="#ctx0" brushRef="#br0" timeOffset="-29481.833">5714 1807 1839 0 0,'98'-128'380'0'0,"-33"48"2709"0"0,-10 11 164 0 0,26-23-3253 0 0,82-61 721 0 0,5-5-534 0 0,-74 57-145 0 0,7-6 42 0 0,21-10-84 0 0,-8 17-53 0 0,125-116-932 0 0,-173 147 507 0 0</inkml:trace>
  <inkml:trace contextRef="#ctx0" brushRef="#br0" timeOffset="-27742.18">7690 295 6247 0 0,'0'0'283'0'0,"-1"0"-3"0"0,-6 0-140 0 0,5 0 83 0 0,2 0 53 0 0,0 0 10 0 0,-5 13 209 0 0,4-2-397 0 0,1-1 0 0 0,0 0 0 0 0,0 1 0 0 0,1-1 0 0 0,0 0 0 0 0,1 1 0 0 0,0-1 0 0 0,1 1-98 0 0,1 12 220 0 0,17 68 1425 0 0,17 46-1645 0 0,4 11 448 0 0,19 72-112 0 0,64 144-336 0 0,-90-280-133 0 0,3-1 0 0 0,5-3-1 0 0,33 49 134 0 0,-38-71-200 0 0</inkml:trace>
  <inkml:trace contextRef="#ctx0" brushRef="#br0" timeOffset="-25924.45">9605 539 6791 0 0,'0'0'308'0'0,"0"0"-1"0"0,1 2-100 0 0,3 0 8 0 0,0-1 1 0 0,0 1 0 0 0,-1 0 0 0 0,1-1 0 0 0,0 0-1 0 0,0 0 1 0 0,1 0 0 0 0,-1-1 0 0 0,0 1-1 0 0,0-1 1 0 0,0 0 0 0 0,3 0-216 0 0,14-1 656 0 0,20-4-656 0 0,-34 4 20 0 0,42-7 132 0 0,-1-3-1 0 0,0-1 1 0 0,-1-3-1 0 0,-1-2 1 0 0,11-6-152 0 0,221-116 948 0 0,-188 91-853 0 0,355-176-4043 0 0,-344 175 184 0 0</inkml:trace>
  <inkml:trace contextRef="#ctx0" brushRef="#br0" timeOffset="-24411.049">3190 949 6191 0 0,'-2'0'472'0'0,"-14"0"-225"0"0,14 0 74 0 0,1 2 98 0 0,0 0-376 0 0,-1-1 0 0 0,1 1 0 0 0,1 0 0 0 0,-1 0 0 0 0,0 0 0 0 0,0 0 0 0 0,1 0 0 0 0,-1 0 0 0 0,1 0 0 0 0,-1 0 0 0 0,1 0 0 0 0,0 0 0 0 0,0 0 0 0 0,0 0 0 0 0,0 0 0 0 0,0 0 0 0 0,1 0 0 0 0,-1 0 0 0 0,1 0 0 0 0,-1 0 0 0 0,1 0 0 0 0,0 0 0 0 0,0 0 0 0 0,0 0-43 0 0,4 10-37 0 0,0-1 1 0 0,1-1-1 0 0,7 10 37 0 0,-3-5 145 0 0,73 112 1044 0 0,33 56-81 0 0,-71-102-1018 0 0,3-3 0 0 0,4-1-1 0 0,24 23-89 0 0,-28-45-60 0 0</inkml:trace>
  <inkml:trace contextRef="#ctx0" brushRef="#br0" timeOffset="-21859.597">0 1525 2879 0 0,'0'0'392'0'0,"0"0"572"0"0,0 0 254 0 0,0 0 50 0 0,0 0-150 0 0,2 1-670 0 0,13 10-313 0 0,0 0-1 0 0,1-1 0 0 0,17 7-134 0 0,-11-6 237 0 0,0 2 0 0 0,3 3-237 0 0,24 13 43 0 0,-19-11-43 0 0,0 0 0 0 0,-2 2 0 0 0,0 1 0 0 0,-1 2 0 0 0,12 13 0 0 0,-4 1 0 0 0,-2 1 0 0 0,-1 1 0 0 0,13 24 0 0 0,63 88-390 0 0,89 92 390 0 0,-136-173-346 0 0</inkml:trace>
  <inkml:trace contextRef="#ctx0" brushRef="#br0" timeOffset="-20660.72">472 900 2359 0 0,'-5'0'125'0'0,"1"-2"-1"0"0,0 1 0 0 0,-1 0 1 0 0,1-1-1 0 0,0 0 0 0 0,0 0 1 0 0,0 0-1 0 0,0 0 0 0 0,1-1 1 0 0,-3-2-125 0 0,3 3 692 0 0,1 0 1 0 0,0 0-1 0 0,0 0 1 0 0,0 0-1 0 0,0-1 1 0 0,0 1-1 0 0,1-1 1 0 0,-1 1-1 0 0,0-3-692 0 0,1 4 460 0 0,0-3 88 0 0,3-11-253 0 0,-1 10-285 0 0,1 1 0 0 0,0-1 1 0 0,0 1-1 0 0,0 0 0 0 0,0-1 0 0 0,1 1 0 0 0,-1 0 0 0 0,1 1 1 0 0,0-1-1 0 0,3-3-10 0 0,4-3 64 0 0,1 0-1 0 0,0 1 1 0 0,0 0-64 0 0,23-14 37 0 0,0 2 0 0 0,1 1-1 0 0,16-5-36 0 0,13-7 18 0 0,60-30-41 0 0,-37 19-58 0 0,44-30 81 0 0,-83 42-79 0 0,68-42-592 0 0,83-38 671 0 0,91-23-1505 0 0,-244 113 1159 0 0,44-18-341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931A5-2137-4B6E-8F15-C6F5D1C56FF7}" type="datetimeFigureOut">
              <a:rPr lang="en-DE" smtClean="0"/>
              <a:t>08/01/2020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4E0D6-6791-44F4-A155-AD9AF931CA4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427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6342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1073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6572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657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443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1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7440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488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826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4429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463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F64F7-20A7-4F49-8654-61D8D0325E67}" type="datetimeFigureOut">
              <a:rPr lang="en-DE" smtClean="0"/>
              <a:t>08/01/2020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8C84-5B38-4F96-92EB-AABDBDED9AF9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98386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38.jpg"/><Relationship Id="rId3" Type="http://schemas.microsoft.com/office/2007/relationships/hdphoto" Target="../media/hdphoto4.wdp"/><Relationship Id="rId7" Type="http://schemas.openxmlformats.org/officeDocument/2006/relationships/image" Target="../media/image34.jpg"/><Relationship Id="rId12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11" Type="http://schemas.openxmlformats.org/officeDocument/2006/relationships/image" Target="../media/image37.png"/><Relationship Id="rId5" Type="http://schemas.openxmlformats.org/officeDocument/2006/relationships/image" Target="../media/image32.gif"/><Relationship Id="rId10" Type="http://schemas.microsoft.com/office/2007/relationships/hdphoto" Target="../media/hdphoto5.wdp"/><Relationship Id="rId4" Type="http://schemas.openxmlformats.org/officeDocument/2006/relationships/image" Target="../media/image31.gif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08/02/01/arts/01iht-DESIGN4.1.9677515.html?pagewanted=1" TargetMode="External"/><Relationship Id="rId7" Type="http://schemas.openxmlformats.org/officeDocument/2006/relationships/hyperlink" Target="https://sagmeisterwalsh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ehappyfilm.org/" TargetMode="External"/><Relationship Id="rId5" Type="http://schemas.openxmlformats.org/officeDocument/2006/relationships/hyperlink" Target="file:///D:\Education\Presentation\Industrial%20Design\%0dhttps:\andwalsh.com%0d" TargetMode="External"/><Relationship Id="rId4" Type="http://schemas.openxmlformats.org/officeDocument/2006/relationships/hyperlink" Target="http://sagmeister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47C6FA-869B-49FD-89B5-669B3AC65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2888" y="4037162"/>
            <a:ext cx="5973297" cy="1132020"/>
          </a:xfrm>
        </p:spPr>
        <p:txBody>
          <a:bodyPr anchor="t">
            <a:normAutofit/>
          </a:bodyPr>
          <a:lstStyle/>
          <a:p>
            <a:pPr algn="l"/>
            <a:r>
              <a:rPr lang="en-US" sz="2800" b="1" spc="30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gency FB" panose="020B0503020202020204" pitchFamily="34" charset="0"/>
              </a:rPr>
              <a:t>Nur</a:t>
            </a:r>
          </a:p>
          <a:p>
            <a:pPr algn="l"/>
            <a:r>
              <a:rPr lang="en-US" sz="2800" b="1" spc="30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gency FB" panose="020B0503020202020204" pitchFamily="34" charset="0"/>
              </a:rPr>
              <a:t>Hasan</a:t>
            </a:r>
          </a:p>
          <a:p>
            <a:pPr algn="l"/>
            <a:endParaRPr lang="en-DE" sz="2000" spc="300" dirty="0">
              <a:ln w="0"/>
              <a:solidFill>
                <a:schemeClr val="tx1">
                  <a:lumMod val="9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 descr="A group of people sitting posing for the camera&#10;&#10;Description automatically generated">
            <a:extLst>
              <a:ext uri="{FF2B5EF4-FFF2-40B4-BE49-F238E27FC236}">
                <a16:creationId xmlns:a16="http://schemas.microsoft.com/office/drawing/2014/main" id="{734DE8FA-1F50-44F1-B416-980B49F48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82"/>
          <a:stretch/>
        </p:blipFill>
        <p:spPr>
          <a:xfrm>
            <a:off x="0" y="-172529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1E583E-6C89-4C81-80A2-9598425AAD88}"/>
              </a:ext>
            </a:extLst>
          </p:cNvPr>
          <p:cNvCxnSpPr>
            <a:cxnSpLocks/>
          </p:cNvCxnSpPr>
          <p:nvPr/>
        </p:nvCxnSpPr>
        <p:spPr>
          <a:xfrm>
            <a:off x="8992197" y="4129632"/>
            <a:ext cx="0" cy="272836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88769A0-F99D-44EB-AFCE-7CE07F97208A}"/>
              </a:ext>
            </a:extLst>
          </p:cNvPr>
          <p:cNvSpPr/>
          <p:nvPr/>
        </p:nvSpPr>
        <p:spPr>
          <a:xfrm>
            <a:off x="9150152" y="6324066"/>
            <a:ext cx="1766830" cy="6001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300" b="1" cap="none" spc="300" dirty="0" err="1">
                <a:ln w="0"/>
                <a:effectLst>
                  <a:reflection blurRad="6350" stA="53000" endA="300" endPos="35500" dir="5400000" sy="-90000" algn="bl" rotWithShape="0"/>
                </a:effectLst>
                <a:latin typeface="Agency FB" panose="020B0503020202020204" pitchFamily="34" charset="0"/>
              </a:rPr>
              <a:t>Thinance</a:t>
            </a:r>
            <a:endParaRPr lang="en-US" sz="3300" b="1" cap="none" spc="300" dirty="0">
              <a:ln w="0"/>
              <a:effectLst>
                <a:reflection blurRad="6350" stA="53000" endA="300" endPos="35500" dir="5400000" sy="-9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08F7A-1457-48B2-9575-D31FC78B4BD0}"/>
              </a:ext>
            </a:extLst>
          </p:cNvPr>
          <p:cNvSpPr/>
          <p:nvPr/>
        </p:nvSpPr>
        <p:spPr>
          <a:xfrm>
            <a:off x="9169388" y="5108958"/>
            <a:ext cx="12634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30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gency FB" panose="020B0503020202020204" pitchFamily="34" charset="0"/>
              </a:rPr>
              <a:t>Daniel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6246C-D321-4A14-BFB1-45B5B5D6804C}"/>
              </a:ext>
            </a:extLst>
          </p:cNvPr>
          <p:cNvSpPr/>
          <p:nvPr/>
        </p:nvSpPr>
        <p:spPr>
          <a:xfrm>
            <a:off x="9169388" y="5739291"/>
            <a:ext cx="16033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300" dirty="0" err="1">
                <a:ln w="0"/>
                <a:effectLst>
                  <a:reflection blurRad="6350" stA="53000" endA="300" endPos="35500" dir="5400000" sy="-90000" algn="bl" rotWithShape="0"/>
                </a:effectLst>
                <a:latin typeface="Agency FB" panose="020B0503020202020204" pitchFamily="34" charset="0"/>
              </a:rPr>
              <a:t>Shoriful</a:t>
            </a:r>
            <a:endParaRPr lang="en-US" sz="3200" b="1" cap="none" spc="300" dirty="0">
              <a:ln w="0"/>
              <a:effectLst>
                <a:reflection blurRad="6350" stA="53000" endA="300" endPos="35500" dir="5400000" sy="-90000" algn="bl" rotWithShape="0"/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61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5DCBCD-2F6C-4E5A-83E9-F4B3F8C561A4}"/>
              </a:ext>
            </a:extLst>
          </p:cNvPr>
          <p:cNvSpPr/>
          <p:nvPr/>
        </p:nvSpPr>
        <p:spPr>
          <a:xfrm>
            <a:off x="2156604" y="1526865"/>
            <a:ext cx="7878792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1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Be</a:t>
            </a:r>
            <a:r>
              <a:rPr lang="en-US" sz="19900" b="1" cap="none" spc="16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au</a:t>
            </a:r>
            <a:r>
              <a:rPr lang="en-US" sz="11500" b="1" cap="none" spc="1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ty</a:t>
            </a:r>
          </a:p>
        </p:txBody>
      </p:sp>
      <p:pic>
        <p:nvPicPr>
          <p:cNvPr id="5" name="Picture 4" descr="A picture containing chain, ware, knot, animal&#10;&#10;Description automatically generated">
            <a:extLst>
              <a:ext uri="{FF2B5EF4-FFF2-40B4-BE49-F238E27FC236}">
                <a16:creationId xmlns:a16="http://schemas.microsoft.com/office/drawing/2014/main" id="{694E19AD-235A-4EBD-A533-18345A7BD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981" y1="61302" x2="36092" y2="62281"/>
                        <a14:foregroundMark x1="36875" y1="62841" x2="36875" y2="62841"/>
                        <a14:foregroundMark x1="37211" y1="61791" x2="37211" y2="61791"/>
                        <a14:foregroundMark x1="34415" y1="62981" x2="34415" y2="62981"/>
                        <a14:foregroundMark x1="34377" y1="63261" x2="34377" y2="63261"/>
                        <a14:foregroundMark x1="35533" y1="69419" x2="35533" y2="69419"/>
                        <a14:foregroundMark x1="35272" y1="66060" x2="35272" y2="66060"/>
                        <a14:foregroundMark x1="44556" y1="75087" x2="44556" y2="75087"/>
                        <a14:foregroundMark x1="48359" y1="68090" x2="49254" y2="68020"/>
                        <a14:foregroundMark x1="54996" y1="57663" x2="55332" y2="57383"/>
                        <a14:foregroundMark x1="56525" y1="56963" x2="56525" y2="56963"/>
                        <a14:foregroundMark x1="56823" y1="57173" x2="56823" y2="57173"/>
                        <a14:foregroundMark x1="40641" y1="24353" x2="40641" y2="24353"/>
                        <a14:foregroundMark x1="52722" y1="42407" x2="52722" y2="42407"/>
                        <a14:foregroundMark x1="52722" y1="42407" x2="52722" y2="42407"/>
                        <a14:foregroundMark x1="38926" y1="27642" x2="38926" y2="27642"/>
                        <a14:foregroundMark x1="46346" y1="21414" x2="46346" y2="21414"/>
                        <a14:foregroundMark x1="46719" y1="20224" x2="46719" y2="20224"/>
                        <a14:foregroundMark x1="46831" y1="20014" x2="46831" y2="20014"/>
                        <a14:foregroundMark x1="60887" y1="27152" x2="60887" y2="27152"/>
                        <a14:foregroundMark x1="62416" y1="68020" x2="62416" y2="68020"/>
                        <a14:backgroundMark x1="46532" y1="42827" x2="46160" y2="45626"/>
                        <a14:backgroundMark x1="52312" y1="64031" x2="54735" y2="64451"/>
                        <a14:backgroundMark x1="54362" y1="57383" x2="54362" y2="57383"/>
                        <a14:backgroundMark x1="56711" y1="34080" x2="56935" y2="37229"/>
                        <a14:backgroundMark x1="50671" y1="29671" x2="50075" y2="29111"/>
                        <a14:backgroundMark x1="55854" y1="20154" x2="55854" y2="20154"/>
                        <a14:backgroundMark x1="53915" y1="18544" x2="53915" y2="18544"/>
                        <a14:backgroundMark x1="53430" y1="20504" x2="53430" y2="20504"/>
                        <a14:backgroundMark x1="59657" y1="24073" x2="59657" y2="24073"/>
                        <a14:backgroundMark x1="59732" y1="24423" x2="59732" y2="24423"/>
                        <a14:backgroundMark x1="63013" y1="40798" x2="63013" y2="40798"/>
                        <a14:backgroundMark x1="61633" y1="41148" x2="61633" y2="41148"/>
                        <a14:backgroundMark x1="60589" y1="27572" x2="60589" y2="27572"/>
                        <a14:backgroundMark x1="40306" y1="29251" x2="40306" y2="29251"/>
                        <a14:backgroundMark x1="43736" y1="24703" x2="43736" y2="24703"/>
                        <a14:backgroundMark x1="41275" y1="26452" x2="41275" y2="26452"/>
                        <a14:backgroundMark x1="46980" y1="20504" x2="46980" y2="20504"/>
                        <a14:backgroundMark x1="49739" y1="20434" x2="49739" y2="20434"/>
                        <a14:backgroundMark x1="61186" y1="73548" x2="61186" y2="73548"/>
                        <a14:backgroundMark x1="64094" y1="63751" x2="64094" y2="63751"/>
                        <a14:backgroundMark x1="62453" y1="66900" x2="62453" y2="66900"/>
                        <a14:backgroundMark x1="42468" y1="60182" x2="43885" y2="61582"/>
                        <a14:backgroundMark x1="35086" y1="64731" x2="35496" y2="64311"/>
                        <a14:backgroundMark x1="68568" y1="97621" x2="68568" y2="97621"/>
                        <a14:backgroundMark x1="40343" y1="69209" x2="40828" y2="68999"/>
                        <a14:backgroundMark x1="36614" y1="60742" x2="36614" y2="60742"/>
                        <a14:backgroundMark x1="39597" y1="54444" x2="39597" y2="55003"/>
                        <a14:backgroundMark x1="39672" y1="54164" x2="39672" y2="54164"/>
                        <a14:backgroundMark x1="37584" y1="54374" x2="37584" y2="54374"/>
                        <a14:backgroundMark x1="38963" y1="39328" x2="38740" y2="40798"/>
                        <a14:backgroundMark x1="36689" y1="37369" x2="37248" y2="37579"/>
                        <a14:backgroundMark x1="35981" y1="35269" x2="36391" y2="35199"/>
                        <a14:backgroundMark x1="36875" y1="35479" x2="36875" y2="35479"/>
                        <a14:backgroundMark x1="36801" y1="35549" x2="36801" y2="35549"/>
                        <a14:backgroundMark x1="45041" y1="75927" x2="44855" y2="74808"/>
                        <a14:backgroundMark x1="52274" y1="78307" x2="51902" y2="78027"/>
                        <a14:backgroundMark x1="63274" y1="61791" x2="63274" y2="61791"/>
                        <a14:backgroundMark x1="63386" y1="61512" x2="63311" y2="62071"/>
                        <a14:backgroundMark x1="64019" y1="59762" x2="64019" y2="59762"/>
                        <a14:backgroundMark x1="61111" y1="50595" x2="61111" y2="50595"/>
                        <a14:backgroundMark x1="61111" y1="50875" x2="61186" y2="51505"/>
                        <a14:backgroundMark x1="37845" y1="62841" x2="37845" y2="62841"/>
                        <a14:backgroundMark x1="54847" y1="57243" x2="54847" y2="57243"/>
                        <a14:backgroundMark x1="56861" y1="56753" x2="56861" y2="56753"/>
                        <a14:backgroundMark x1="56711" y1="56473" x2="56711" y2="56473"/>
                        <a14:backgroundMark x1="63236" y1="64521" x2="63236" y2="64521"/>
                        <a14:backgroundMark x1="62304" y1="69699" x2="62304" y2="69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12" t="2093" r="27606"/>
          <a:stretch/>
        </p:blipFill>
        <p:spPr>
          <a:xfrm>
            <a:off x="5049311" y="2311474"/>
            <a:ext cx="2021870" cy="2283882"/>
          </a:xfrm>
          <a:prstGeom prst="ellipse">
            <a:avLst/>
          </a:prstGeom>
          <a:ln w="3175" cap="rnd">
            <a:noFill/>
            <a:prstDash val="sysDot"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close up of a blackboard&#10;&#10;Description automatically generated">
            <a:extLst>
              <a:ext uri="{FF2B5EF4-FFF2-40B4-BE49-F238E27FC236}">
                <a16:creationId xmlns:a16="http://schemas.microsoft.com/office/drawing/2014/main" id="{36E5DF26-0F04-404B-A54B-4FCAB3F21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8" y="183033"/>
            <a:ext cx="2844016" cy="1599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67E345-B463-40A1-8498-1B809831D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21" y="183032"/>
            <a:ext cx="3001991" cy="1599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192CE9-8551-4176-8615-A52325372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58" y="183032"/>
            <a:ext cx="3105509" cy="1599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picture containing building, outdoor, white, sitting&#10;&#10;Description automatically generated">
            <a:extLst>
              <a:ext uri="{FF2B5EF4-FFF2-40B4-BE49-F238E27FC236}">
                <a16:creationId xmlns:a16="http://schemas.microsoft.com/office/drawing/2014/main" id="{5662C2A1-465E-4401-A62D-282B790ED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8" y="2698531"/>
            <a:ext cx="2844016" cy="1460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961339BB-E7BA-416D-8893-0981D56D1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20" y="2698531"/>
            <a:ext cx="3001992" cy="1473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8D347C6A-9A89-4C81-95E4-EFA7433D73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29" b="89942" l="9970" r="89992">
                        <a14:foregroundMark x1="54110" y1="9329" x2="53387" y2="9475"/>
                        <a14:backgroundMark x1="74011" y1="61152" x2="73440" y2="65087"/>
                        <a14:backgroundMark x1="73668" y1="58090" x2="73668" y2="58090"/>
                        <a14:backgroundMark x1="24239" y1="79373" x2="62367" y2="881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92" t="9670" r="17390"/>
          <a:stretch/>
        </p:blipFill>
        <p:spPr>
          <a:xfrm>
            <a:off x="9424219" y="5088219"/>
            <a:ext cx="2583193" cy="1727502"/>
          </a:xfrm>
          <a:prstGeom prst="rect">
            <a:avLst/>
          </a:prstGeom>
        </p:spPr>
      </p:pic>
      <p:pic>
        <p:nvPicPr>
          <p:cNvPr id="21" name="Picture 20" descr="A picture containing rug&#10;&#10;Description automatically generated">
            <a:extLst>
              <a:ext uri="{FF2B5EF4-FFF2-40B4-BE49-F238E27FC236}">
                <a16:creationId xmlns:a16="http://schemas.microsoft.com/office/drawing/2014/main" id="{75CFF38B-5082-4B3A-962B-BF2B08004EE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2482" l="10000" r="90000">
                        <a14:foregroundMark x1="36364" y1="20803" x2="30947" y2="19562"/>
                        <a14:foregroundMark x1="30947" y1="19562" x2="29015" y2="26715"/>
                        <a14:foregroundMark x1="29015" y1="26715" x2="33598" y2="29197"/>
                        <a14:foregroundMark x1="33598" y1="29197" x2="38598" y2="24818"/>
                        <a14:foregroundMark x1="38598" y1="24818" x2="37386" y2="34307"/>
                        <a14:foregroundMark x1="37386" y1="34307" x2="32273" y2="42774"/>
                        <a14:foregroundMark x1="32273" y1="42774" x2="29015" y2="42044"/>
                        <a14:foregroundMark x1="31970" y1="90876" x2="36061" y2="92482"/>
                        <a14:foregroundMark x1="36061" y1="92482" x2="44924" y2="88832"/>
                        <a14:foregroundMark x1="44924" y1="88832" x2="48977" y2="89562"/>
                        <a14:foregroundMark x1="48977" y1="89562" x2="52765" y2="88175"/>
                        <a14:foregroundMark x1="69773" y1="80584" x2="76780" y2="78978"/>
                        <a14:foregroundMark x1="77348" y1="79416" x2="80000" y2="79854"/>
                        <a14:foregroundMark x1="77235" y1="80073" x2="76402" y2="80803"/>
                        <a14:foregroundMark x1="67525" y1="83605" x2="67045" y2="84088"/>
                        <a14:foregroundMark x1="57121" y1="89708" x2="56174" y2="89781"/>
                        <a14:foregroundMark x1="56932" y1="89343" x2="57045" y2="89708"/>
                        <a14:foregroundMark x1="56894" y1="89781" x2="56856" y2="89781"/>
                        <a14:foregroundMark x1="56932" y1="89854" x2="57083" y2="90000"/>
                        <a14:foregroundMark x1="67689" y1="84234" x2="70909" y2="82628"/>
                        <a14:foregroundMark x1="69962" y1="83139" x2="72576" y2="82409"/>
                        <a14:foregroundMark x1="75568" y1="81825" x2="78636" y2="81460"/>
                        <a14:foregroundMark x1="74470" y1="76788" x2="74470" y2="76788"/>
                        <a14:foregroundMark x1="74470" y1="76788" x2="74470" y2="76788"/>
                        <a14:foregroundMark x1="68523" y1="72555" x2="64280" y2="64672"/>
                        <a14:foregroundMark x1="81136" y1="81387" x2="80000" y2="81460"/>
                        <a14:foregroundMark x1="81288" y1="81314" x2="82235" y2="81241"/>
                        <a14:foregroundMark x1="85492" y1="80438" x2="86629" y2="79927"/>
                        <a14:foregroundMark x1="88068" y1="78832" x2="87879" y2="79489"/>
                        <a14:foregroundMark x1="74848" y1="75401" x2="74848" y2="75401"/>
                        <a14:foregroundMark x1="73523" y1="72555" x2="73523" y2="72555"/>
                        <a14:backgroundMark x1="78157" y1="82967" x2="80278" y2="82284"/>
                        <a14:backgroundMark x1="64470" y1="87372" x2="75262" y2="83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9" t="426" r="10367"/>
          <a:stretch/>
        </p:blipFill>
        <p:spPr>
          <a:xfrm>
            <a:off x="184588" y="4559150"/>
            <a:ext cx="3115394" cy="2115817"/>
          </a:xfrm>
          <a:prstGeom prst="rect">
            <a:avLst/>
          </a:prstGeom>
        </p:spPr>
      </p:pic>
      <p:pic>
        <p:nvPicPr>
          <p:cNvPr id="23" name="Picture 22" descr="Two people standing in a room&#10;&#10;Description automatically generated">
            <a:extLst>
              <a:ext uri="{FF2B5EF4-FFF2-40B4-BE49-F238E27FC236}">
                <a16:creationId xmlns:a16="http://schemas.microsoft.com/office/drawing/2014/main" id="{6F3B022F-28AD-4772-B4D0-947F9FDBF2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6" y="4961543"/>
            <a:ext cx="3007743" cy="1585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66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95076A-08C3-42FE-8F90-CF4F2E8A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Listening.</a:t>
            </a: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EF2DC748-1E26-4D61-9A8B-939DCAC7B1B6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b="1" u="sng" spc="600" dirty="0">
                <a:solidFill>
                  <a:schemeClr val="accent1"/>
                </a:solidFill>
                <a:latin typeface="Abadi" panose="020B0604020104020204" pitchFamily="34" charset="0"/>
              </a:rPr>
              <a:t>Reference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https://www.nytimes.com/2008/02/01/arts/01iht-DESIGN4.1.9677515.html?pagewanted=1</a:t>
            </a:r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http://sagmeister.com/</a:t>
            </a:r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https://andwalsh.com</a:t>
            </a:r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http://thehappyfilm.org</a:t>
            </a:r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https://sagmeisterwalsh.com/</a:t>
            </a:r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6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posing for the camera&#10;&#10;Description automatically generated">
            <a:extLst>
              <a:ext uri="{FF2B5EF4-FFF2-40B4-BE49-F238E27FC236}">
                <a16:creationId xmlns:a16="http://schemas.microsoft.com/office/drawing/2014/main" id="{734DE8FA-1F50-44F1-B416-980B49F48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82"/>
          <a:stretch/>
        </p:blipFill>
        <p:spPr>
          <a:xfrm>
            <a:off x="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F1E8CD-7E13-4A8F-8E3A-F3B501BAB820}"/>
              </a:ext>
            </a:extLst>
          </p:cNvPr>
          <p:cNvSpPr/>
          <p:nvPr/>
        </p:nvSpPr>
        <p:spPr>
          <a:xfrm>
            <a:off x="6334152" y="1051046"/>
            <a:ext cx="5059678" cy="64839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Overview</a:t>
            </a:r>
            <a:endParaRPr lang="en-DE" sz="3600" dirty="0">
              <a:ln w="0"/>
              <a:solidFill>
                <a:schemeClr val="bg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badi" panose="020B06040201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C7F2B-A170-47BE-830A-77D3C4D1E365}"/>
              </a:ext>
            </a:extLst>
          </p:cNvPr>
          <p:cNvSpPr/>
          <p:nvPr/>
        </p:nvSpPr>
        <p:spPr>
          <a:xfrm>
            <a:off x="6841562" y="3083038"/>
            <a:ext cx="4782589" cy="64839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1.</a:t>
            </a:r>
            <a:r>
              <a:rPr lang="en-US" sz="36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Biography</a:t>
            </a:r>
            <a:endParaRPr lang="en-DE" sz="36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badi" panose="020B0604020104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1FEE82-2192-44A9-9DE5-25B6579ACB86}"/>
              </a:ext>
            </a:extLst>
          </p:cNvPr>
          <p:cNvSpPr/>
          <p:nvPr/>
        </p:nvSpPr>
        <p:spPr>
          <a:xfrm>
            <a:off x="6644170" y="4019952"/>
            <a:ext cx="5059678" cy="64839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2.Projects</a:t>
            </a:r>
            <a:endParaRPr lang="en-DE" sz="3600" dirty="0">
              <a:ln w="0"/>
              <a:solidFill>
                <a:schemeClr val="tx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badi" panose="020B0604020104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0A7E1-A2F1-41E6-8813-31F33BEECE09}"/>
              </a:ext>
            </a:extLst>
          </p:cNvPr>
          <p:cNvSpPr/>
          <p:nvPr/>
        </p:nvSpPr>
        <p:spPr>
          <a:xfrm>
            <a:off x="5835061" y="4984172"/>
            <a:ext cx="5868787" cy="64839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3.Awards</a:t>
            </a:r>
            <a:endParaRPr lang="en-DE" sz="3600" dirty="0">
              <a:ln w="0"/>
              <a:solidFill>
                <a:schemeClr val="tx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AB70C9-7EEA-467E-93CB-5FCD7449EE32}"/>
              </a:ext>
            </a:extLst>
          </p:cNvPr>
          <p:cNvSpPr/>
          <p:nvPr/>
        </p:nvSpPr>
        <p:spPr>
          <a:xfrm>
            <a:off x="4471776" y="5921086"/>
            <a:ext cx="7232072" cy="64839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4.Ongoing</a:t>
            </a:r>
            <a:endParaRPr lang="en-DE" sz="3600" dirty="0">
              <a:ln w="0"/>
              <a:solidFill>
                <a:schemeClr val="tx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448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331F16-95CF-4475-BB7A-0AE4C914C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 b="-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E4290B-2858-4482-ABFB-BFC1F55AAABB}"/>
              </a:ext>
            </a:extLst>
          </p:cNvPr>
          <p:cNvCxnSpPr>
            <a:cxnSpLocks/>
          </p:cNvCxnSpPr>
          <p:nvPr/>
        </p:nvCxnSpPr>
        <p:spPr>
          <a:xfrm>
            <a:off x="6446809" y="2087975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E9CD57-0D1C-4A38-A31A-D1D4D8D0FFB6}"/>
              </a:ext>
            </a:extLst>
          </p:cNvPr>
          <p:cNvCxnSpPr>
            <a:cxnSpLocks/>
          </p:cNvCxnSpPr>
          <p:nvPr/>
        </p:nvCxnSpPr>
        <p:spPr>
          <a:xfrm>
            <a:off x="7119668" y="3482202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27FC0-FE9A-42EA-9A3D-E7669EE8243C}"/>
              </a:ext>
            </a:extLst>
          </p:cNvPr>
          <p:cNvSpPr txBox="1"/>
          <p:nvPr/>
        </p:nvSpPr>
        <p:spPr>
          <a:xfrm>
            <a:off x="6619861" y="2276397"/>
            <a:ext cx="5035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August 6, 1962, Austria</a:t>
            </a:r>
            <a:endParaRPr lang="en-DE" sz="32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B262E-82AD-403F-AFD3-CF7A635CC936}"/>
              </a:ext>
            </a:extLst>
          </p:cNvPr>
          <p:cNvSpPr/>
          <p:nvPr/>
        </p:nvSpPr>
        <p:spPr>
          <a:xfrm>
            <a:off x="7331691" y="3573661"/>
            <a:ext cx="4296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24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University of Applied Arts</a:t>
            </a:r>
            <a:r>
              <a:rPr lang="en-US" sz="24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,</a:t>
            </a:r>
            <a:r>
              <a:rPr lang="en-DE" sz="24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Vienna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086BC5-4E4F-4E8F-96D7-A3DA9D11A906}"/>
              </a:ext>
            </a:extLst>
          </p:cNvPr>
          <p:cNvSpPr txBox="1"/>
          <p:nvPr/>
        </p:nvSpPr>
        <p:spPr>
          <a:xfrm>
            <a:off x="7331690" y="4025666"/>
            <a:ext cx="352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Pratt Institute, New York</a:t>
            </a:r>
            <a:endParaRPr lang="en-DE" sz="24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393436-79F6-43D9-BFE9-0E2153434283}"/>
              </a:ext>
            </a:extLst>
          </p:cNvPr>
          <p:cNvCxnSpPr>
            <a:cxnSpLocks/>
          </p:cNvCxnSpPr>
          <p:nvPr/>
        </p:nvCxnSpPr>
        <p:spPr>
          <a:xfrm>
            <a:off x="7809783" y="4924570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EE0548-5D9D-4250-907C-792D704DCD16}"/>
              </a:ext>
            </a:extLst>
          </p:cNvPr>
          <p:cNvSpPr txBox="1"/>
          <p:nvPr/>
        </p:nvSpPr>
        <p:spPr>
          <a:xfrm>
            <a:off x="7996679" y="4569130"/>
            <a:ext cx="4008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Sagmeister</a:t>
            </a:r>
            <a:r>
              <a:rPr lang="en-US" sz="6000" dirty="0" err="1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&amp;</a:t>
            </a:r>
            <a:r>
              <a:rPr lang="en-US" sz="2800" dirty="0" err="1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Walsh</a:t>
            </a:r>
            <a:endParaRPr lang="en-DE" sz="28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badi" panose="020B06040201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D240AC-D11F-4C74-B547-1D65CB20EB4A}"/>
              </a:ext>
            </a:extLst>
          </p:cNvPr>
          <p:cNvCxnSpPr>
            <a:cxnSpLocks/>
          </p:cNvCxnSpPr>
          <p:nvPr/>
        </p:nvCxnSpPr>
        <p:spPr>
          <a:xfrm>
            <a:off x="5957979" y="652992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9916F74-8FE6-4C3E-8FB8-54C0A764E9DE}"/>
              </a:ext>
            </a:extLst>
          </p:cNvPr>
          <p:cNvSpPr txBox="1"/>
          <p:nvPr/>
        </p:nvSpPr>
        <p:spPr>
          <a:xfrm>
            <a:off x="6395049" y="807689"/>
            <a:ext cx="503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Graphic Designer, </a:t>
            </a:r>
            <a:r>
              <a:rPr lang="en-US" sz="2400" dirty="0" err="1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StoryTeller</a:t>
            </a:r>
            <a:r>
              <a:rPr lang="en-US" sz="24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, Producer</a:t>
            </a:r>
            <a:endParaRPr lang="en-DE" sz="24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379F7-4262-4C3D-85E1-48A15D44DEE3}"/>
              </a:ext>
            </a:extLst>
          </p:cNvPr>
          <p:cNvSpPr txBox="1"/>
          <p:nvPr/>
        </p:nvSpPr>
        <p:spPr>
          <a:xfrm>
            <a:off x="10026022" y="5512451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Sagmeister</a:t>
            </a:r>
            <a:r>
              <a:rPr lang="en-US" sz="24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 Inc.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066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500"/>
                            </p:stCondLst>
                            <p:childTnLst>
                              <p:par>
                                <p:cTn id="9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" grpId="0"/>
      <p:bldP spid="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tanding in a dark room&#10;&#10;Description automatically generated">
            <a:extLst>
              <a:ext uri="{FF2B5EF4-FFF2-40B4-BE49-F238E27FC236}">
                <a16:creationId xmlns:a16="http://schemas.microsoft.com/office/drawing/2014/main" id="{CD466FDF-9250-4698-8CC7-FA316F6E4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D7DA8A-61A3-43F2-B0B6-464BA02FB775}"/>
              </a:ext>
            </a:extLst>
          </p:cNvPr>
          <p:cNvCxnSpPr>
            <a:cxnSpLocks/>
          </p:cNvCxnSpPr>
          <p:nvPr/>
        </p:nvCxnSpPr>
        <p:spPr>
          <a:xfrm>
            <a:off x="7838538" y="152661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2B7C7C-1012-4CA7-ACFC-6354695785F0}"/>
              </a:ext>
            </a:extLst>
          </p:cNvPr>
          <p:cNvCxnSpPr>
            <a:cxnSpLocks/>
          </p:cNvCxnSpPr>
          <p:nvPr/>
        </p:nvCxnSpPr>
        <p:spPr>
          <a:xfrm>
            <a:off x="7154176" y="1843436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6FC99E-B403-442B-8F2A-1D372814668F}"/>
              </a:ext>
            </a:extLst>
          </p:cNvPr>
          <p:cNvCxnSpPr>
            <a:cxnSpLocks/>
          </p:cNvCxnSpPr>
          <p:nvPr/>
        </p:nvCxnSpPr>
        <p:spPr>
          <a:xfrm>
            <a:off x="6653842" y="3643484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3C8045-AB6A-4A95-89E2-E2FBD4C7D85A}"/>
              </a:ext>
            </a:extLst>
          </p:cNvPr>
          <p:cNvCxnSpPr>
            <a:cxnSpLocks/>
          </p:cNvCxnSpPr>
          <p:nvPr/>
        </p:nvCxnSpPr>
        <p:spPr>
          <a:xfrm>
            <a:off x="6096000" y="5449281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925F7B-8BA8-45D6-9C4B-96BC43DD1B1B}"/>
              </a:ext>
            </a:extLst>
          </p:cNvPr>
          <p:cNvSpPr txBox="1"/>
          <p:nvPr/>
        </p:nvSpPr>
        <p:spPr>
          <a:xfrm>
            <a:off x="1062992" y="394934"/>
            <a:ext cx="689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Graphic Designer, Art Director, Illustrator ,Lecturer </a:t>
            </a:r>
            <a:endParaRPr lang="en-DE" sz="24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74A7A-0FDA-477F-AE57-AA8279C69CA4}"/>
              </a:ext>
            </a:extLst>
          </p:cNvPr>
          <p:cNvSpPr txBox="1"/>
          <p:nvPr/>
        </p:nvSpPr>
        <p:spPr>
          <a:xfrm>
            <a:off x="3734650" y="2094512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30, October 1986</a:t>
            </a:r>
            <a:endParaRPr lang="en-DE" sz="32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36D45-7F63-4D97-8949-E29847F44DB9}"/>
              </a:ext>
            </a:extLst>
          </p:cNvPr>
          <p:cNvSpPr txBox="1"/>
          <p:nvPr/>
        </p:nvSpPr>
        <p:spPr>
          <a:xfrm>
            <a:off x="2184426" y="3865760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Rhode Island School Of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7416E-5284-4A9F-B4A8-E7EA3E1D000C}"/>
              </a:ext>
            </a:extLst>
          </p:cNvPr>
          <p:cNvSpPr txBox="1"/>
          <p:nvPr/>
        </p:nvSpPr>
        <p:spPr>
          <a:xfrm>
            <a:off x="2666127" y="5565338"/>
            <a:ext cx="328327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Sagmeister</a:t>
            </a:r>
            <a:r>
              <a:rPr lang="en-US" sz="6000" dirty="0" err="1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&amp;</a:t>
            </a:r>
            <a:r>
              <a:rPr lang="en-US" sz="2800" dirty="0" err="1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Walsh</a:t>
            </a:r>
            <a:endParaRPr lang="en-DE" sz="28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badi" panose="020B0604020104020204" pitchFamily="34" charset="0"/>
            </a:endParaRPr>
          </a:p>
          <a:p>
            <a:endParaRPr lang="en-DE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99BD-75E6-45F0-B3E5-AE93D89E8162}"/>
              </a:ext>
            </a:extLst>
          </p:cNvPr>
          <p:cNvSpPr/>
          <p:nvPr/>
        </p:nvSpPr>
        <p:spPr>
          <a:xfrm>
            <a:off x="1955260" y="4939875"/>
            <a:ext cx="355877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&amp;</a:t>
            </a:r>
            <a:r>
              <a:rPr lang="en-US" sz="3200" b="0" cap="none" spc="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Walsh</a:t>
            </a:r>
          </a:p>
        </p:txBody>
      </p:sp>
    </p:spTree>
    <p:extLst>
      <p:ext uri="{BB962C8B-B14F-4D97-AF65-F5344CB8AC3E}">
        <p14:creationId xmlns:p14="http://schemas.microsoft.com/office/powerpoint/2010/main" val="11712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bg1"/>
            </a:gs>
            <a:gs pos="52000">
              <a:schemeClr val="bg1">
                <a:lumMod val="77000"/>
                <a:lumOff val="23000"/>
                <a:alpha val="8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63E5E-DAC4-4D2D-BE61-C1B2B81BFF11}"/>
              </a:ext>
            </a:extLst>
          </p:cNvPr>
          <p:cNvSpPr/>
          <p:nvPr/>
        </p:nvSpPr>
        <p:spPr>
          <a:xfrm>
            <a:off x="4335163" y="3457343"/>
            <a:ext cx="3709358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0" cap="none" spc="0" dirty="0">
                <a:ln w="0"/>
                <a:solidFill>
                  <a:schemeClr val="bg1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Work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181AAA7F-BA9A-45C7-BDAD-9F469B9C71A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57" y="2226450"/>
            <a:ext cx="1568570" cy="204650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635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 descr="A close up of a persons face&#10;&#10;Description automatically generated">
            <a:extLst>
              <a:ext uri="{FF2B5EF4-FFF2-40B4-BE49-F238E27FC236}">
                <a16:creationId xmlns:a16="http://schemas.microsoft.com/office/drawing/2014/main" id="{2C3209BD-8C34-4075-BA8A-774D96AC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410" y="1687219"/>
            <a:ext cx="1239931" cy="1787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picture containing room&#10;&#10;Description automatically generated">
            <a:extLst>
              <a:ext uri="{FF2B5EF4-FFF2-40B4-BE49-F238E27FC236}">
                <a16:creationId xmlns:a16="http://schemas.microsoft.com/office/drawing/2014/main" id="{AD084F1B-462D-4996-B754-0ACA079AB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906" y1="27685" x2="41823" y2="27130"/>
                        <a14:foregroundMark x1="38542" y1="27685" x2="34323" y2="27870"/>
                        <a14:foregroundMark x1="51406" y1="26296" x2="54531" y2="2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822" y="-604848"/>
            <a:ext cx="5272040" cy="2965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F688B76-F536-4C55-8D42-A20E06C61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1000" y1="16120" x2="22250" y2="20337"/>
                        <a14:foregroundMark x1="20250" y1="17994" x2="20875" y2="22306"/>
                        <a14:foregroundMark x1="20000" y1="22680" x2="19625" y2="25492"/>
                        <a14:foregroundMark x1="19750" y1="25492" x2="20000" y2="33458"/>
                        <a14:foregroundMark x1="19875" y1="28866" x2="19750" y2="30928"/>
                        <a14:foregroundMark x1="20250" y1="30084" x2="20000" y2="33458"/>
                        <a14:foregroundMark x1="21750" y1="38988" x2="20250" y2="51921"/>
                        <a14:foregroundMark x1="20250" y1="51921" x2="21500" y2="49297"/>
                        <a14:foregroundMark x1="19875" y1="39550" x2="19750" y2="50328"/>
                        <a14:foregroundMark x1="19750" y1="41331" x2="20125" y2="40112"/>
                        <a14:foregroundMark x1="22000" y1="55389" x2="20500" y2="80694"/>
                        <a14:foregroundMark x1="48000" y1="32052" x2="48000" y2="32052"/>
                        <a14:foregroundMark x1="19750" y1="40019" x2="19500" y2="40581"/>
                        <a14:foregroundMark x1="19750" y1="36457" x2="19750" y2="36457"/>
                        <a14:foregroundMark x1="19625" y1="36176" x2="19750" y2="37113"/>
                        <a14:foregroundMark x1="19750" y1="29803" x2="19625" y2="30647"/>
                        <a14:foregroundMark x1="19250" y1="31490" x2="19500" y2="32802"/>
                        <a14:foregroundMark x1="19125" y1="35520" x2="18875" y2="36645"/>
                        <a14:foregroundMark x1="19375" y1="36739" x2="19375" y2="37582"/>
                        <a14:foregroundMark x1="19250" y1="37395" x2="19125" y2="38894"/>
                        <a14:foregroundMark x1="19250" y1="39082" x2="19375" y2="40581"/>
                        <a14:foregroundMark x1="19500" y1="40112" x2="19500" y2="40956"/>
                        <a14:foregroundMark x1="19000" y1="41799" x2="19375" y2="43486"/>
                        <a14:foregroundMark x1="19375" y1="42924" x2="19250" y2="44611"/>
                        <a14:foregroundMark x1="19750" y1="44424" x2="19375" y2="45923"/>
                        <a14:foregroundMark x1="19250" y1="43861" x2="19250" y2="45361"/>
                        <a14:foregroundMark x1="19250" y1="48547" x2="19125" y2="5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" y="987182"/>
            <a:ext cx="1830791" cy="24418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7" name="Picture 76" descr="A close up of a basket&#10;&#10;Description automatically generated">
            <a:extLst>
              <a:ext uri="{FF2B5EF4-FFF2-40B4-BE49-F238E27FC236}">
                <a16:creationId xmlns:a16="http://schemas.microsoft.com/office/drawing/2014/main" id="{E7A755A2-DEF9-42AA-A22B-E6CC1729E6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68" y="4456423"/>
            <a:ext cx="1425237" cy="2137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9" name="Picture 78" descr="A picture containing indoor, table, sitting, chair&#10;&#10;Description automatically generated">
            <a:extLst>
              <a:ext uri="{FF2B5EF4-FFF2-40B4-BE49-F238E27FC236}">
                <a16:creationId xmlns:a16="http://schemas.microsoft.com/office/drawing/2014/main" id="{85D2A1E8-1362-496E-AB4E-66C55849DF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42" y="4806302"/>
            <a:ext cx="2503168" cy="1787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32F91-75FE-415B-A4A9-808867C342E1}"/>
              </a:ext>
            </a:extLst>
          </p:cNvPr>
          <p:cNvSpPr txBox="1"/>
          <p:nvPr/>
        </p:nvSpPr>
        <p:spPr>
          <a:xfrm>
            <a:off x="6636774" y="5626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>
              <a:latin typeface="Abadi" panose="020B0604020104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5B108A-904A-4BA5-AFD2-70B0F10E361C}"/>
              </a:ext>
            </a:extLst>
          </p:cNvPr>
          <p:cNvGrpSpPr/>
          <p:nvPr/>
        </p:nvGrpSpPr>
        <p:grpSpPr>
          <a:xfrm>
            <a:off x="7170704" y="926222"/>
            <a:ext cx="1260280" cy="579387"/>
            <a:chOff x="7170704" y="926222"/>
            <a:chExt cx="1260280" cy="5793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88F8C8-6C68-457C-B45B-A4E023508CEE}"/>
                </a:ext>
              </a:extLst>
            </p:cNvPr>
            <p:cNvSpPr/>
            <p:nvPr/>
          </p:nvSpPr>
          <p:spPr>
            <a:xfrm>
              <a:off x="7170704" y="1049649"/>
              <a:ext cx="126028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badi" panose="020B0604020104020204" pitchFamily="34" charset="0"/>
                </a:rPr>
                <a:t>Rolling Stones</a:t>
              </a:r>
              <a:endParaRPr lang="en-DE" sz="1400" b="1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426452-91DA-4F20-BBB9-872C09F30A4B}"/>
                </a:ext>
              </a:extLst>
            </p:cNvPr>
            <p:cNvCxnSpPr/>
            <p:nvPr/>
          </p:nvCxnSpPr>
          <p:spPr>
            <a:xfrm>
              <a:off x="7170704" y="926222"/>
              <a:ext cx="0" cy="579387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AA9000-840D-43F1-B375-8565A69EBAA2}"/>
              </a:ext>
            </a:extLst>
          </p:cNvPr>
          <p:cNvGrpSpPr/>
          <p:nvPr/>
        </p:nvGrpSpPr>
        <p:grpSpPr>
          <a:xfrm>
            <a:off x="8860072" y="2877725"/>
            <a:ext cx="1665338" cy="579387"/>
            <a:chOff x="8860072" y="2877725"/>
            <a:chExt cx="1665338" cy="5793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3AB908-5E98-46F1-B2D0-3F8BC7486F10}"/>
                </a:ext>
              </a:extLst>
            </p:cNvPr>
            <p:cNvSpPr/>
            <p:nvPr/>
          </p:nvSpPr>
          <p:spPr>
            <a:xfrm>
              <a:off x="8860072" y="3013529"/>
              <a:ext cx="1665338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cap="none" spc="0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Lou Reed Poster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0C36040-00AA-4295-BC47-149FF5F3C1BB}"/>
                </a:ext>
              </a:extLst>
            </p:cNvPr>
            <p:cNvCxnSpPr/>
            <p:nvPr/>
          </p:nvCxnSpPr>
          <p:spPr>
            <a:xfrm>
              <a:off x="10264424" y="2877725"/>
              <a:ext cx="0" cy="579387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9EA56D-87F8-43A8-ADD1-882DCD49D1BE}"/>
              </a:ext>
            </a:extLst>
          </p:cNvPr>
          <p:cNvGrpSpPr/>
          <p:nvPr/>
        </p:nvGrpSpPr>
        <p:grpSpPr>
          <a:xfrm>
            <a:off x="1827568" y="2429643"/>
            <a:ext cx="2581412" cy="579387"/>
            <a:chOff x="1827568" y="2429643"/>
            <a:chExt cx="2581412" cy="5793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0A9CE8-C1F6-44DF-9B08-866123065A80}"/>
                </a:ext>
              </a:extLst>
            </p:cNvPr>
            <p:cNvSpPr/>
            <p:nvPr/>
          </p:nvSpPr>
          <p:spPr>
            <a:xfrm>
              <a:off x="1827568" y="2565447"/>
              <a:ext cx="258141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Things I´ve learn so far in my life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257DC9-85A0-4836-B31C-6D76E5429707}"/>
                </a:ext>
              </a:extLst>
            </p:cNvPr>
            <p:cNvCxnSpPr/>
            <p:nvPr/>
          </p:nvCxnSpPr>
          <p:spPr>
            <a:xfrm>
              <a:off x="1829905" y="2429643"/>
              <a:ext cx="0" cy="579387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4FFEB2-2E67-480B-9527-B6F3360D31C6}"/>
              </a:ext>
            </a:extLst>
          </p:cNvPr>
          <p:cNvGrpSpPr/>
          <p:nvPr/>
        </p:nvGrpSpPr>
        <p:grpSpPr>
          <a:xfrm>
            <a:off x="3217380" y="6014892"/>
            <a:ext cx="1586221" cy="579387"/>
            <a:chOff x="3217380" y="6014892"/>
            <a:chExt cx="1586221" cy="57938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08EA45-73BC-479D-9C2F-AE0E9E0C02C4}"/>
                </a:ext>
              </a:extLst>
            </p:cNvPr>
            <p:cNvSpPr/>
            <p:nvPr/>
          </p:nvSpPr>
          <p:spPr>
            <a:xfrm>
              <a:off x="3257985" y="6185228"/>
              <a:ext cx="154561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badi" panose="020B0604020104020204" pitchFamily="34" charset="0"/>
                </a:rPr>
                <a:t>Typographic Chair</a:t>
              </a:r>
              <a:endParaRPr lang="en-DE" sz="1400" b="1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67C379B-7303-4B75-8C1E-E8ED7C7ABE30}"/>
                </a:ext>
              </a:extLst>
            </p:cNvPr>
            <p:cNvCxnSpPr/>
            <p:nvPr/>
          </p:nvCxnSpPr>
          <p:spPr>
            <a:xfrm>
              <a:off x="3217380" y="6014892"/>
              <a:ext cx="0" cy="579387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258769-5632-482A-A471-41F886A2645F}"/>
              </a:ext>
            </a:extLst>
          </p:cNvPr>
          <p:cNvGrpSpPr/>
          <p:nvPr/>
        </p:nvGrpSpPr>
        <p:grpSpPr>
          <a:xfrm>
            <a:off x="6553007" y="5995842"/>
            <a:ext cx="1561613" cy="579387"/>
            <a:chOff x="6553007" y="5995842"/>
            <a:chExt cx="1561613" cy="5793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6F0294-A4AA-4330-A448-F34201FA5BBB}"/>
                </a:ext>
              </a:extLst>
            </p:cNvPr>
            <p:cNvSpPr/>
            <p:nvPr/>
          </p:nvSpPr>
          <p:spPr>
            <a:xfrm>
              <a:off x="6553007" y="6131646"/>
              <a:ext cx="1561613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DE" sz="1400" b="1" cap="none" spc="0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badi" panose="020B0604020104020204" pitchFamily="34" charset="0"/>
                </a:rPr>
                <a:t>Darwin Chair</a:t>
              </a:r>
              <a:endParaRPr lang="en-DE" sz="1400" b="1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997F2D7-A8C1-4414-8739-21553A35AFD1}"/>
                </a:ext>
              </a:extLst>
            </p:cNvPr>
            <p:cNvCxnSpPr/>
            <p:nvPr/>
          </p:nvCxnSpPr>
          <p:spPr>
            <a:xfrm>
              <a:off x="7949271" y="5995842"/>
              <a:ext cx="0" cy="579387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673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bg1"/>
            </a:gs>
            <a:gs pos="52000">
              <a:schemeClr val="bg1">
                <a:lumMod val="77000"/>
                <a:lumOff val="23000"/>
                <a:alpha val="8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AFC302-6DEF-498B-BC96-7FCB00039435}"/>
              </a:ext>
            </a:extLst>
          </p:cNvPr>
          <p:cNvGrpSpPr/>
          <p:nvPr/>
        </p:nvGrpSpPr>
        <p:grpSpPr>
          <a:xfrm>
            <a:off x="1065802" y="521801"/>
            <a:ext cx="10060395" cy="2180855"/>
            <a:chOff x="1165105" y="588083"/>
            <a:chExt cx="10060395" cy="2180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9F5F3B-E06A-43C9-A7CF-CA375380A1B0}"/>
                </a:ext>
              </a:extLst>
            </p:cNvPr>
            <p:cNvSpPr/>
            <p:nvPr/>
          </p:nvSpPr>
          <p:spPr>
            <a:xfrm>
              <a:off x="4542149" y="1322388"/>
              <a:ext cx="3120662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dirty="0">
                  <a:ln w="0"/>
                  <a:solidFill>
                    <a:schemeClr val="tx1">
                      <a:lumMod val="8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Happy</a:t>
              </a:r>
              <a:endParaRPr lang="en-US" sz="8800" b="0" cap="none" spc="0" dirty="0">
                <a:ln w="0"/>
                <a:solidFill>
                  <a:schemeClr val="tx1">
                    <a:lumMod val="8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8939B5-C18A-4FDB-951F-2BFBCE4A0FE1}"/>
                </a:ext>
              </a:extLst>
            </p:cNvPr>
            <p:cNvSpPr/>
            <p:nvPr/>
          </p:nvSpPr>
          <p:spPr>
            <a:xfrm>
              <a:off x="8758991" y="588083"/>
              <a:ext cx="246650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0" cap="none" spc="0" dirty="0">
                  <a:ln w="0"/>
                  <a:solidFill>
                    <a:schemeClr val="tx1">
                      <a:lumMod val="8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Show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DA4B9-BA75-4D01-82D1-0F5264292CC9}"/>
                </a:ext>
              </a:extLst>
            </p:cNvPr>
            <p:cNvSpPr/>
            <p:nvPr/>
          </p:nvSpPr>
          <p:spPr>
            <a:xfrm>
              <a:off x="1165105" y="642767"/>
              <a:ext cx="1760806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8000" dirty="0">
                  <a:ln w="0"/>
                  <a:solidFill>
                    <a:schemeClr val="tx1">
                      <a:lumMod val="8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The</a:t>
              </a:r>
              <a:endParaRPr lang="en-US" sz="8000" b="0" cap="none" spc="0" dirty="0">
                <a:ln w="0"/>
                <a:solidFill>
                  <a:schemeClr val="tx1">
                    <a:lumMod val="8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3665D3-2451-4ED2-ACC9-A2AC508EB6FA}"/>
              </a:ext>
            </a:extLst>
          </p:cNvPr>
          <p:cNvSpPr txBox="1"/>
          <p:nvPr/>
        </p:nvSpPr>
        <p:spPr>
          <a:xfrm>
            <a:off x="4781776" y="3318506"/>
            <a:ext cx="297934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0"/>
                <a:solidFill>
                  <a:schemeClr val="bg1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Work</a:t>
            </a:r>
          </a:p>
          <a:p>
            <a:endParaRPr lang="en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7664B-281A-4FFB-A074-C9527A9CC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432" y="2006773"/>
            <a:ext cx="2054530" cy="3139712"/>
          </a:xfrm>
          <a:prstGeom prst="rect">
            <a:avLst/>
          </a:prstGeom>
        </p:spPr>
      </p:pic>
      <p:pic>
        <p:nvPicPr>
          <p:cNvPr id="4" name="Picture 3" descr="A picture containing indoor, table, sitting, water&#10;&#10;Description automatically generated">
            <a:extLst>
              <a:ext uri="{FF2B5EF4-FFF2-40B4-BE49-F238E27FC236}">
                <a16:creationId xmlns:a16="http://schemas.microsoft.com/office/drawing/2014/main" id="{DE7FAE76-AA21-4991-A87F-E215950ED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4" y="1773113"/>
            <a:ext cx="2672770" cy="1682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picture containing indoor, building, floor, sitting&#10;&#10;Description automatically generated">
            <a:extLst>
              <a:ext uri="{FF2B5EF4-FFF2-40B4-BE49-F238E27FC236}">
                <a16:creationId xmlns:a16="http://schemas.microsoft.com/office/drawing/2014/main" id="{071C5D8B-90FE-42AF-8E54-35998040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391" y="1773113"/>
            <a:ext cx="2605708" cy="1682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14FFA91-1B0C-47E0-BDA7-B2B595AF3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76" y="97203"/>
            <a:ext cx="2855842" cy="1682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5278898F-C275-4062-9EB9-FE24343E1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76" y="5147720"/>
            <a:ext cx="2855842" cy="1583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close up of a green plant&#10;&#10;Description automatically generated">
            <a:extLst>
              <a:ext uri="{FF2B5EF4-FFF2-40B4-BE49-F238E27FC236}">
                <a16:creationId xmlns:a16="http://schemas.microsoft.com/office/drawing/2014/main" id="{F0D60EBD-A0EA-4F72-BB92-2D6E73697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391" y="4024713"/>
            <a:ext cx="2605708" cy="1464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picture containing indoor, cake, chocolate, made&#10;&#10;Description automatically generated">
            <a:extLst>
              <a:ext uri="{FF2B5EF4-FFF2-40B4-BE49-F238E27FC236}">
                <a16:creationId xmlns:a16="http://schemas.microsoft.com/office/drawing/2014/main" id="{CE7F3DE8-EF3B-4317-BB5B-4AE4071B4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1" y="4024713"/>
            <a:ext cx="2687293" cy="151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3BEF6E9-18F1-49CD-BB6B-81AD79188B9E}"/>
              </a:ext>
            </a:extLst>
          </p:cNvPr>
          <p:cNvGrpSpPr/>
          <p:nvPr/>
        </p:nvGrpSpPr>
        <p:grpSpPr>
          <a:xfrm>
            <a:off x="3286440" y="3718361"/>
            <a:ext cx="8631586" cy="3139638"/>
            <a:chOff x="3286440" y="3718361"/>
            <a:chExt cx="8631586" cy="31396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791297-898B-4F5D-90E7-7A8B0BBBA63A}"/>
                </a:ext>
              </a:extLst>
            </p:cNvPr>
            <p:cNvSpPr/>
            <p:nvPr/>
          </p:nvSpPr>
          <p:spPr>
            <a:xfrm>
              <a:off x="3286440" y="3896048"/>
              <a:ext cx="769121" cy="1845698"/>
            </a:xfrm>
            <a:prstGeom prst="rect">
              <a:avLst/>
            </a:prstGeom>
            <a:noFill/>
          </p:spPr>
          <p:txBody>
            <a:bodyPr vert="wordArtVert"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The</a:t>
              </a:r>
              <a:endParaRPr lang="en-DE" sz="3200" b="1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0BE72B-5D96-40CE-A91F-BD214F0C0650}"/>
                </a:ext>
              </a:extLst>
            </p:cNvPr>
            <p:cNvSpPr/>
            <p:nvPr/>
          </p:nvSpPr>
          <p:spPr>
            <a:xfrm>
              <a:off x="7709386" y="4940872"/>
              <a:ext cx="549894" cy="1917127"/>
            </a:xfrm>
            <a:prstGeom prst="rect">
              <a:avLst/>
            </a:prstGeom>
            <a:noFill/>
          </p:spPr>
          <p:txBody>
            <a:bodyPr vert="wordArtVert"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Happy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4A9A09-049F-418D-8C30-EBC83C0526BD}"/>
                </a:ext>
              </a:extLst>
            </p:cNvPr>
            <p:cNvSpPr/>
            <p:nvPr/>
          </p:nvSpPr>
          <p:spPr>
            <a:xfrm>
              <a:off x="11295099" y="3718361"/>
              <a:ext cx="622927" cy="1845377"/>
            </a:xfrm>
            <a:prstGeom prst="rect">
              <a:avLst/>
            </a:prstGeom>
            <a:noFill/>
          </p:spPr>
          <p:txBody>
            <a:bodyPr vert="wordArtVert"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err="1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Flim</a:t>
              </a:r>
              <a:endParaRPr lang="en-US" sz="2400" b="1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19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bg1"/>
            </a:gs>
            <a:gs pos="52000">
              <a:schemeClr val="bg1">
                <a:lumMod val="77000"/>
                <a:lumOff val="23000"/>
                <a:alpha val="8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3FB97D0-9942-4F68-A277-A8EDF90489DE}"/>
              </a:ext>
            </a:extLst>
          </p:cNvPr>
          <p:cNvGrpSpPr/>
          <p:nvPr/>
        </p:nvGrpSpPr>
        <p:grpSpPr>
          <a:xfrm>
            <a:off x="3511739" y="2738274"/>
            <a:ext cx="5168522" cy="971354"/>
            <a:chOff x="3511739" y="2738274"/>
            <a:chExt cx="5168522" cy="971354"/>
          </a:xfrm>
        </p:grpSpPr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1E990E88-1AC1-492D-B287-9920BFCB5676}"/>
                </a:ext>
              </a:extLst>
            </p:cNvPr>
            <p:cNvSpPr/>
            <p:nvPr/>
          </p:nvSpPr>
          <p:spPr>
            <a:xfrm flipH="1">
              <a:off x="6660988" y="2738274"/>
              <a:ext cx="2019273" cy="945598"/>
            </a:xfrm>
            <a:prstGeom prst="lef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B5BBDACF-A929-4DC2-8CA9-81DC9D61394C}"/>
                </a:ext>
              </a:extLst>
            </p:cNvPr>
            <p:cNvSpPr/>
            <p:nvPr/>
          </p:nvSpPr>
          <p:spPr>
            <a:xfrm>
              <a:off x="3511739" y="2738274"/>
              <a:ext cx="1836962" cy="971354"/>
            </a:xfrm>
            <a:prstGeom prst="lef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C3A48F-8567-441E-AB30-FDDA156ACE2C}"/>
                </a:ext>
              </a:extLst>
            </p:cNvPr>
            <p:cNvSpPr/>
            <p:nvPr/>
          </p:nvSpPr>
          <p:spPr>
            <a:xfrm>
              <a:off x="4553851" y="2859049"/>
              <a:ext cx="67037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600" dirty="0">
                  <a:ln w="0"/>
                  <a:solidFill>
                    <a:schemeClr val="bg1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Ai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3312B64-DC52-47C8-9153-F8EDF4B7D929}"/>
                </a:ext>
              </a:extLst>
            </p:cNvPr>
            <p:cNvSpPr/>
            <p:nvPr/>
          </p:nvSpPr>
          <p:spPr>
            <a:xfrm>
              <a:off x="6313838" y="2791669"/>
              <a:ext cx="2063271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300" dirty="0" err="1">
                  <a:ln w="0"/>
                  <a:solidFill>
                    <a:schemeClr val="bg1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Zon</a:t>
              </a:r>
              <a:endParaRPr lang="en-DE" sz="4000" b="0" cap="none" spc="3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5F28EF3-550E-4E6B-9B01-212EA8E58FEF}"/>
              </a:ext>
            </a:extLst>
          </p:cNvPr>
          <p:cNvSpPr/>
          <p:nvPr/>
        </p:nvSpPr>
        <p:spPr>
          <a:xfrm>
            <a:off x="4662947" y="3249298"/>
            <a:ext cx="28661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ln w="0"/>
                <a:solidFill>
                  <a:schemeClr val="bg1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Work</a:t>
            </a:r>
          </a:p>
        </p:txBody>
      </p:sp>
      <p:pic>
        <p:nvPicPr>
          <p:cNvPr id="6" name="Picture 5" descr="A picture containing yellow, indoor, table, building&#10;&#10;Description automatically generated">
            <a:extLst>
              <a:ext uri="{FF2B5EF4-FFF2-40B4-BE49-F238E27FC236}">
                <a16:creationId xmlns:a16="http://schemas.microsoft.com/office/drawing/2014/main" id="{8CA7967B-60A1-405A-84CE-BD449A3CF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19" y="4886041"/>
            <a:ext cx="2937387" cy="1585197"/>
          </a:xfrm>
          <a:prstGeom prst="rect">
            <a:avLst/>
          </a:prstGeom>
        </p:spPr>
      </p:pic>
      <p:pic>
        <p:nvPicPr>
          <p:cNvPr id="4" name="Picture 3" descr="A person standing in a room&#10;&#10;Description automatically generated">
            <a:extLst>
              <a:ext uri="{FF2B5EF4-FFF2-40B4-BE49-F238E27FC236}">
                <a16:creationId xmlns:a16="http://schemas.microsoft.com/office/drawing/2014/main" id="{B4484BF7-64F6-4FCD-82C2-245707536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53" y="4818958"/>
            <a:ext cx="2937387" cy="1652280"/>
          </a:xfrm>
          <a:prstGeom prst="rect">
            <a:avLst/>
          </a:prstGeom>
        </p:spPr>
      </p:pic>
      <p:pic>
        <p:nvPicPr>
          <p:cNvPr id="8" name="Picture 7" descr="A person with dark hair&#10;&#10;Description automatically generated">
            <a:extLst>
              <a:ext uri="{FF2B5EF4-FFF2-40B4-BE49-F238E27FC236}">
                <a16:creationId xmlns:a16="http://schemas.microsoft.com/office/drawing/2014/main" id="{C1F3D895-76EA-42CD-801F-479C393D1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35" y="1878244"/>
            <a:ext cx="1663352" cy="2109019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picture containing wearing, painted, pair, blue&#10;&#10;Description automatically generated">
            <a:extLst>
              <a:ext uri="{FF2B5EF4-FFF2-40B4-BE49-F238E27FC236}">
                <a16:creationId xmlns:a16="http://schemas.microsoft.com/office/drawing/2014/main" id="{1005AA76-C56E-40CB-B3FB-6862FE218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6" y="2605200"/>
            <a:ext cx="2600355" cy="1569660"/>
          </a:xfrm>
          <a:prstGeom prst="rect">
            <a:avLst/>
          </a:prstGeom>
        </p:spPr>
      </p:pic>
      <p:pic>
        <p:nvPicPr>
          <p:cNvPr id="11" name="Picture 10" descr="A picture containing person, looking, young, front&#10;&#10;Description automatically generated">
            <a:extLst>
              <a:ext uri="{FF2B5EF4-FFF2-40B4-BE49-F238E27FC236}">
                <a16:creationId xmlns:a16="http://schemas.microsoft.com/office/drawing/2014/main" id="{A266A84A-A17E-4DD8-9861-7550FA3CB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318" y="2627397"/>
            <a:ext cx="2536826" cy="1569661"/>
          </a:xfrm>
          <a:prstGeom prst="rect">
            <a:avLst/>
          </a:prstGeom>
        </p:spPr>
      </p:pic>
      <p:pic>
        <p:nvPicPr>
          <p:cNvPr id="13" name="Picture 12" descr="A close up of a flower&#10;&#10;Description automatically generated">
            <a:extLst>
              <a:ext uri="{FF2B5EF4-FFF2-40B4-BE49-F238E27FC236}">
                <a16:creationId xmlns:a16="http://schemas.microsoft.com/office/drawing/2014/main" id="{F2E138C9-10CE-4BBC-90B5-79E62786E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55" y="216742"/>
            <a:ext cx="2669752" cy="1652280"/>
          </a:xfrm>
          <a:prstGeom prst="rect">
            <a:avLst/>
          </a:prstGeom>
        </p:spPr>
      </p:pic>
      <p:pic>
        <p:nvPicPr>
          <p:cNvPr id="15" name="Picture 14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9A84D310-18D6-4C1E-8D39-68DC78355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599" y="216742"/>
            <a:ext cx="2750007" cy="16522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59BA870-AE18-4CB9-B255-5710670FC2CE}"/>
              </a:ext>
            </a:extLst>
          </p:cNvPr>
          <p:cNvGrpSpPr/>
          <p:nvPr/>
        </p:nvGrpSpPr>
        <p:grpSpPr>
          <a:xfrm>
            <a:off x="4822912" y="592348"/>
            <a:ext cx="2669752" cy="902898"/>
            <a:chOff x="4822912" y="592348"/>
            <a:chExt cx="2669752" cy="902898"/>
          </a:xfrm>
        </p:grpSpPr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F2B5CBAF-028B-4743-9B52-FED39B81FC5F}"/>
                </a:ext>
              </a:extLst>
            </p:cNvPr>
            <p:cNvSpPr/>
            <p:nvPr/>
          </p:nvSpPr>
          <p:spPr>
            <a:xfrm>
              <a:off x="4822912" y="592348"/>
              <a:ext cx="2669752" cy="902898"/>
            </a:xfrm>
            <a:prstGeom prst="left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613429-85AC-4A75-B1CE-2051A9DA5D00}"/>
                </a:ext>
              </a:extLst>
            </p:cNvPr>
            <p:cNvSpPr/>
            <p:nvPr/>
          </p:nvSpPr>
          <p:spPr>
            <a:xfrm>
              <a:off x="5485325" y="708831"/>
              <a:ext cx="1405962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300" dirty="0" err="1">
                  <a:ln w="0"/>
                  <a:solidFill>
                    <a:schemeClr val="bg1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Frooti</a:t>
              </a:r>
              <a:endParaRPr lang="en-DE" sz="3200" b="0" cap="none" spc="3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F417E4-303B-4EC4-B9D1-904A356F5AB7}"/>
              </a:ext>
            </a:extLst>
          </p:cNvPr>
          <p:cNvGrpSpPr/>
          <p:nvPr/>
        </p:nvGrpSpPr>
        <p:grpSpPr>
          <a:xfrm>
            <a:off x="4724735" y="5423141"/>
            <a:ext cx="2669752" cy="902898"/>
            <a:chOff x="4822912" y="592348"/>
            <a:chExt cx="2669752" cy="902898"/>
          </a:xfrm>
        </p:grpSpPr>
        <p:sp>
          <p:nvSpPr>
            <p:cNvPr id="23" name="Arrow: Left-Right 22">
              <a:extLst>
                <a:ext uri="{FF2B5EF4-FFF2-40B4-BE49-F238E27FC236}">
                  <a16:creationId xmlns:a16="http://schemas.microsoft.com/office/drawing/2014/main" id="{1FA8C5AC-4FC2-4B49-8CCD-28D59A6709EB}"/>
                </a:ext>
              </a:extLst>
            </p:cNvPr>
            <p:cNvSpPr/>
            <p:nvPr/>
          </p:nvSpPr>
          <p:spPr>
            <a:xfrm>
              <a:off x="4822912" y="592348"/>
              <a:ext cx="2669752" cy="902898"/>
            </a:xfrm>
            <a:prstGeom prst="left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4F7846-7F7D-4314-92B2-6F979E559F0C}"/>
                </a:ext>
              </a:extLst>
            </p:cNvPr>
            <p:cNvSpPr/>
            <p:nvPr/>
          </p:nvSpPr>
          <p:spPr>
            <a:xfrm>
              <a:off x="5526012" y="733601"/>
              <a:ext cx="135267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spc="300" dirty="0" err="1">
                  <a:ln w="0"/>
                  <a:solidFill>
                    <a:schemeClr val="bg1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Aishti</a:t>
              </a:r>
              <a:endParaRPr lang="en-DE" sz="3200" b="0" cap="none" spc="3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003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bg1"/>
            </a:gs>
            <a:gs pos="52000">
              <a:schemeClr val="bg1">
                <a:lumMod val="77000"/>
                <a:lumOff val="23000"/>
                <a:alpha val="8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F28EF3-550E-4E6B-9B01-212EA8E58FEF}"/>
              </a:ext>
            </a:extLst>
          </p:cNvPr>
          <p:cNvSpPr/>
          <p:nvPr/>
        </p:nvSpPr>
        <p:spPr>
          <a:xfrm>
            <a:off x="4626558" y="3141452"/>
            <a:ext cx="28661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ln w="0"/>
                <a:solidFill>
                  <a:schemeClr val="bg1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Work</a:t>
            </a:r>
          </a:p>
        </p:txBody>
      </p:sp>
      <p:pic>
        <p:nvPicPr>
          <p:cNvPr id="5" name="Picture 4" descr="A person sitting on a bench&#10;&#10;Description automatically generated">
            <a:extLst>
              <a:ext uri="{FF2B5EF4-FFF2-40B4-BE49-F238E27FC236}">
                <a16:creationId xmlns:a16="http://schemas.microsoft.com/office/drawing/2014/main" id="{A0BFFE14-A96F-4A11-9D86-625F46A77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58" y="62759"/>
            <a:ext cx="3216284" cy="1939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9D1D46E-0D0F-4488-83B2-27E4397DC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53" y="4893901"/>
            <a:ext cx="3300699" cy="182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with dark hair&#10;&#10;Description automatically generated">
            <a:extLst>
              <a:ext uri="{FF2B5EF4-FFF2-40B4-BE49-F238E27FC236}">
                <a16:creationId xmlns:a16="http://schemas.microsoft.com/office/drawing/2014/main" id="{C1F3D895-76EA-42CD-801F-479C393D1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27" y="1817263"/>
            <a:ext cx="1663352" cy="2109019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365D86-8F5B-4412-BF5F-C3280BF1D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88" y="2431686"/>
            <a:ext cx="3321624" cy="1845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80DDDD9D-23B9-49E8-AA02-6AF3675F2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8" y="2431686"/>
            <a:ext cx="3509609" cy="1949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2B1397-AB3B-426F-8F9F-5C5F14A5A6BE}"/>
              </a:ext>
            </a:extLst>
          </p:cNvPr>
          <p:cNvSpPr/>
          <p:nvPr/>
        </p:nvSpPr>
        <p:spPr>
          <a:xfrm>
            <a:off x="7987545" y="140058"/>
            <a:ext cx="183255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60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1F8D3-D700-4A64-88C3-127E724FC315}"/>
              </a:ext>
            </a:extLst>
          </p:cNvPr>
          <p:cNvSpPr/>
          <p:nvPr/>
        </p:nvSpPr>
        <p:spPr>
          <a:xfrm>
            <a:off x="8979797" y="4893901"/>
            <a:ext cx="251440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60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E53B5-EDB5-4FB0-A424-43F7D5336F3D}"/>
              </a:ext>
            </a:extLst>
          </p:cNvPr>
          <p:cNvSpPr/>
          <p:nvPr/>
        </p:nvSpPr>
        <p:spPr>
          <a:xfrm>
            <a:off x="1431351" y="4893900"/>
            <a:ext cx="135806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60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93B86C-5509-4774-AAF0-C3FE581F119D}"/>
              </a:ext>
            </a:extLst>
          </p:cNvPr>
          <p:cNvSpPr/>
          <p:nvPr/>
        </p:nvSpPr>
        <p:spPr>
          <a:xfrm>
            <a:off x="1123708" y="497918"/>
            <a:ext cx="343247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60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Dating</a:t>
            </a:r>
          </a:p>
        </p:txBody>
      </p:sp>
    </p:spTree>
    <p:extLst>
      <p:ext uri="{BB962C8B-B14F-4D97-AF65-F5344CB8AC3E}">
        <p14:creationId xmlns:p14="http://schemas.microsoft.com/office/powerpoint/2010/main" val="542531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C365C44-97E0-4576-ABB5-A8F9F8F14696}"/>
              </a:ext>
            </a:extLst>
          </p:cNvPr>
          <p:cNvSpPr/>
          <p:nvPr/>
        </p:nvSpPr>
        <p:spPr>
          <a:xfrm>
            <a:off x="3409839" y="-80624"/>
            <a:ext cx="4957411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  <a:cs typeface="Aharoni" panose="020B0604020202020204" pitchFamily="2" charset="-79"/>
              </a:rPr>
              <a:t>Awards</a:t>
            </a:r>
            <a:endParaRPr lang="en-US" sz="110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badi" panose="020B0604020104020204" pitchFamily="34" charset="0"/>
              <a:cs typeface="Aharoni" panose="020B0604020202020204" pitchFamily="2" charset="-79"/>
            </a:endParaRPr>
          </a:p>
        </p:txBody>
      </p:sp>
      <p:pic>
        <p:nvPicPr>
          <p:cNvPr id="11" name="Picture 1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E263D5D-83FD-4A0C-8522-972DA549B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97" y="1215592"/>
            <a:ext cx="6262202" cy="4426816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246D1F-D89D-4B9A-832A-4F7B4915786D}"/>
                  </a:ext>
                </a:extLst>
              </p14:cNvPr>
              <p14:cNvContentPartPr/>
              <p14:nvPr/>
            </p14:nvContentPartPr>
            <p14:xfrm>
              <a:off x="10304981" y="246166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246D1F-D89D-4B9A-832A-4F7B491578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1981" y="23986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518270-AA05-4E8E-9476-A7294A8C4703}"/>
                  </a:ext>
                </a:extLst>
              </p14:cNvPr>
              <p14:cNvContentPartPr/>
              <p14:nvPr/>
            </p14:nvContentPartPr>
            <p14:xfrm>
              <a:off x="2965301" y="1182225"/>
              <a:ext cx="6326280" cy="4495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518270-AA05-4E8E-9476-A7294A8C47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2301" y="1119230"/>
                <a:ext cx="6451920" cy="4621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27C3C34-5517-49E3-A709-60AB826462C9}"/>
                  </a:ext>
                </a:extLst>
              </p14:cNvPr>
              <p14:cNvContentPartPr/>
              <p14:nvPr/>
            </p14:nvContentPartPr>
            <p14:xfrm>
              <a:off x="3663441" y="310726"/>
              <a:ext cx="4206240" cy="1582139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27C3C34-5517-49E3-A709-60AB826462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00441" y="247728"/>
                <a:ext cx="4331880" cy="170777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BC5F9D2-1B6F-4BF1-B81F-961D0CB55A00}"/>
              </a:ext>
            </a:extLst>
          </p:cNvPr>
          <p:cNvSpPr/>
          <p:nvPr/>
        </p:nvSpPr>
        <p:spPr>
          <a:xfrm>
            <a:off x="-63861" y="2230832"/>
            <a:ext cx="37273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Webby Award </a:t>
            </a:r>
            <a:r>
              <a:rPr lang="en-US" sz="2400" b="0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for Websites</a:t>
            </a:r>
            <a:endParaRPr lang="en-DE" sz="2400" b="0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510599-7731-4F83-847F-1D9338FD3A0D}"/>
              </a:ext>
            </a:extLst>
          </p:cNvPr>
          <p:cNvCxnSpPr>
            <a:cxnSpLocks/>
          </p:cNvCxnSpPr>
          <p:nvPr/>
        </p:nvCxnSpPr>
        <p:spPr>
          <a:xfrm>
            <a:off x="3795624" y="2230832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420CFEB-12D3-4EF2-8A80-567770945CF7}"/>
              </a:ext>
            </a:extLst>
          </p:cNvPr>
          <p:cNvSpPr/>
          <p:nvPr/>
        </p:nvSpPr>
        <p:spPr>
          <a:xfrm>
            <a:off x="914403" y="2803731"/>
            <a:ext cx="37706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Best Home Page</a:t>
            </a:r>
            <a:endParaRPr lang="en-DE" sz="2000" b="0" cap="none" spc="0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67C71F-8F09-414F-BB2D-80C92F2CD9C1}"/>
              </a:ext>
            </a:extLst>
          </p:cNvPr>
          <p:cNvCxnSpPr>
            <a:cxnSpLocks/>
          </p:cNvCxnSpPr>
          <p:nvPr/>
        </p:nvCxnSpPr>
        <p:spPr>
          <a:xfrm>
            <a:off x="7869681" y="2230832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53B023-36BC-489F-8305-386E23573585}"/>
              </a:ext>
            </a:extLst>
          </p:cNvPr>
          <p:cNvSpPr txBox="1"/>
          <p:nvPr/>
        </p:nvSpPr>
        <p:spPr>
          <a:xfrm>
            <a:off x="9121142" y="2902708"/>
            <a:ext cx="26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Best Recording Package</a:t>
            </a:r>
            <a:endParaRPr lang="en-DE" sz="20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36ED2-3C3A-4E39-83D0-63AB0D7151F7}"/>
              </a:ext>
            </a:extLst>
          </p:cNvPr>
          <p:cNvSpPr/>
          <p:nvPr/>
        </p:nvSpPr>
        <p:spPr>
          <a:xfrm>
            <a:off x="7881366" y="2172789"/>
            <a:ext cx="21852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Grammy Award</a:t>
            </a:r>
            <a:endParaRPr lang="en-DE" sz="2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71B2B-43DE-4F6B-A770-E433F68F335A}"/>
              </a:ext>
            </a:extLst>
          </p:cNvPr>
          <p:cNvSpPr/>
          <p:nvPr/>
        </p:nvSpPr>
        <p:spPr>
          <a:xfrm>
            <a:off x="8738092" y="2560565"/>
            <a:ext cx="5241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For</a:t>
            </a:r>
            <a:endParaRPr lang="en-DE" sz="20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30FAEF-20DA-4489-8F0E-6C8F9F8FACD7}"/>
              </a:ext>
            </a:extLst>
          </p:cNvPr>
          <p:cNvCxnSpPr>
            <a:cxnSpLocks/>
          </p:cNvCxnSpPr>
          <p:nvPr/>
        </p:nvCxnSpPr>
        <p:spPr>
          <a:xfrm>
            <a:off x="8738092" y="3611058"/>
            <a:ext cx="0" cy="1086928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FAAD17-6E65-4289-BC72-49293DB340CB}"/>
              </a:ext>
            </a:extLst>
          </p:cNvPr>
          <p:cNvSpPr/>
          <p:nvPr/>
        </p:nvSpPr>
        <p:spPr>
          <a:xfrm>
            <a:off x="8738092" y="3591165"/>
            <a:ext cx="2148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badi" panose="020B0604020104020204" pitchFamily="34" charset="0"/>
              </a:rPr>
              <a:t>Grammy Award</a:t>
            </a:r>
            <a:endParaRPr lang="en-DE" sz="2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4B5A0A-C613-4032-9ED5-B502613FD109}"/>
              </a:ext>
            </a:extLst>
          </p:cNvPr>
          <p:cNvSpPr/>
          <p:nvPr/>
        </p:nvSpPr>
        <p:spPr>
          <a:xfrm>
            <a:off x="9682996" y="4069393"/>
            <a:ext cx="5241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For</a:t>
            </a:r>
            <a:endParaRPr lang="en-DE" sz="200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9AE182-A583-468E-AADB-FF85DAC05260}"/>
              </a:ext>
            </a:extLst>
          </p:cNvPr>
          <p:cNvSpPr/>
          <p:nvPr/>
        </p:nvSpPr>
        <p:spPr>
          <a:xfrm>
            <a:off x="9408542" y="4336446"/>
            <a:ext cx="241376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2">
                    <a:lumMod val="9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Best Boxed</a:t>
            </a:r>
            <a:endParaRPr lang="en-DE" sz="2000" b="0" cap="none" spc="0" dirty="0">
              <a:ln w="0"/>
              <a:solidFill>
                <a:schemeClr val="tx2">
                  <a:lumMod val="9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029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  <p:bldP spid="7" grpId="0"/>
      <p:bldP spid="10" grpId="0"/>
      <p:bldP spid="13" grpId="0"/>
      <p:bldP spid="17" grpId="0"/>
      <p:bldP spid="18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Abadi</vt:lpstr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Asadujaman Nur</dc:creator>
  <cp:lastModifiedBy>Asadujaman Nur</cp:lastModifiedBy>
  <cp:revision>15</cp:revision>
  <dcterms:created xsi:type="dcterms:W3CDTF">2020-01-05T15:39:08Z</dcterms:created>
  <dcterms:modified xsi:type="dcterms:W3CDTF">2020-01-08T20:16:32Z</dcterms:modified>
</cp:coreProperties>
</file>